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diagrams/colors2.xml" ContentType="application/vnd.openxmlformats-officedocument.drawingml.diagramColors+xml"/>
  <Default Extension="bin" ContentType="application/vnd.openxmlformats-officedocument.presentationml.printerSettings"/>
  <Override PartName="/ppt/diagrams/layout8.xml" ContentType="application/vnd.openxmlformats-officedocument.drawingml.diagramLayout+xml"/>
  <Override PartName="/ppt/diagrams/data9.xml" ContentType="application/vnd.openxmlformats-officedocument.drawingml.diagramData+xml"/>
  <Override PartName="/ppt/diagrams/quickStyle8.xml" ContentType="application/vnd.openxmlformats-officedocument.drawingml.diagramStyl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diagrams/colors6.xml" ContentType="application/vnd.openxmlformats-officedocument.drawingml.diagramColors+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diagrams/drawing3.xml" ContentType="application/vnd.ms-office.drawingml.diagramDrawing+xml"/>
  <Override PartName="/ppt/slideLayouts/slideLayout10.xml" ContentType="application/vnd.openxmlformats-officedocument.presentationml.slideLayout+xml"/>
  <Override PartName="/ppt/diagrams/layout1.xml" ContentType="application/vnd.openxmlformats-officedocument.drawingml.diagramLayout+xml"/>
  <Override PartName="/ppt/notesSlides/notesSlide6.xml" ContentType="application/vnd.openxmlformats-officedocument.presentationml.notesSlide+xml"/>
  <Override PartName="/ppt/diagrams/data2.xml" ContentType="application/vnd.openxmlformats-officedocument.drawingml.diagramData+xml"/>
  <Override PartName="/ppt/diagrams/quickStyle1.xml" ContentType="application/vnd.openxmlformats-officedocument.drawingml.diagramStyl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notesSlides/notesSlide8.xml" ContentType="application/vnd.openxmlformats-officedocument.presentationml.notesSlide+xml"/>
  <Override PartName="/ppt/diagrams/drawing7.xml" ContentType="application/vnd.ms-office.drawingml.diagramDrawing+xml"/>
  <Override PartName="/ppt/diagrams/layout5.xml" ContentType="application/vnd.openxmlformats-officedocument.drawingml.diagramLayout+xml"/>
  <Override PartName="/ppt/diagrams/data6.xml" ContentType="application/vnd.openxmlformats-officedocument.drawingml.diagramData+xml"/>
  <Override PartName="/ppt/diagrams/quickStyle5.xml" ContentType="application/vnd.openxmlformats-officedocument.drawingml.diagramStyle+xml"/>
  <Override PartName="/ppt/slideLayouts/slideLayout9.xml" ContentType="application/vnd.openxmlformats-officedocument.presentationml.slideLayout+xml"/>
  <Override PartName="/ppt/slides/slide34.xml" ContentType="application/vnd.openxmlformats-officedocument.presentationml.slide+xml"/>
  <Override PartName="/ppt/diagrams/colors3.xml" ContentType="application/vnd.openxmlformats-officedocument.drawingml.diagramColors+xml"/>
  <Override PartName="/ppt/slides/slide15.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diagrams/layout9.xml" ContentType="application/vnd.openxmlformats-officedocument.drawingml.diagramLayout+xml"/>
  <Override PartName="/ppt/diagrams/quickStyle9.xml" ContentType="application/vnd.openxmlformats-officedocument.drawingml.diagramStyle+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diagrams/colors7.xml" ContentType="application/vnd.openxmlformats-officedocument.drawingml.diagramColors+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diagrams/drawing4.xml" ContentType="application/vnd.ms-office.drawingml.diagramDrawing+xml"/>
  <Override PartName="/ppt/slideLayouts/slideLayout11.xml" ContentType="application/vnd.openxmlformats-officedocument.presentationml.slideLayout+xml"/>
  <Override PartName="/ppt/diagrams/layout2.xml" ContentType="application/vnd.openxmlformats-officedocument.drawingml.diagramLayout+xml"/>
  <Override PartName="/docProps/core.xml" ContentType="application/vnd.openxmlformats-package.core-properties+xml"/>
  <Override PartName="/ppt/notesSlides/notesSlide7.xml" ContentType="application/vnd.openxmlformats-officedocument.presentationml.notesSlide+xml"/>
  <Override PartName="/ppt/diagrams/data3.xml" ContentType="application/vnd.openxmlformats-officedocument.drawingml.diagramData+xml"/>
  <Override PartName="/ppt/diagrams/quickStyle2.xml" ContentType="application/vnd.openxmlformats-officedocument.drawingml.diagramStyl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31.xml" ContentType="application/vnd.openxmlformats-officedocument.presentationml.slide+xml"/>
  <Override PartName="/ppt/notesSlides/notesSlide9.xml" ContentType="application/vnd.openxmlformats-officedocument.presentationml.notesSlide+xml"/>
  <Override PartName="/ppt/diagrams/drawing8.xml" ContentType="application/vnd.ms-office.drawingml.diagramDrawing+xml"/>
  <Override PartName="/ppt/diagrams/layout6.xml" ContentType="application/vnd.openxmlformats-officedocument.drawingml.diagramLayout+xml"/>
  <Override PartName="/ppt/diagrams/data7.xml" ContentType="application/vnd.openxmlformats-officedocument.drawingml.diagramData+xml"/>
  <Override PartName="/ppt/notesSlides/notesSlide11.xml" ContentType="application/vnd.openxmlformats-officedocument.presentationml.notesSlide+xml"/>
  <Override PartName="/ppt/diagrams/quickStyle6.xml" ContentType="application/vnd.openxmlformats-officedocument.drawingml.diagramStyl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diagrams/colors4.xml" ContentType="application/vnd.openxmlformats-officedocument.drawingml.diagramColors+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diagrams/drawing1.xml" ContentType="application/vnd.ms-office.drawingml.diagramDrawing+xml"/>
  <Override PartName="/ppt/notesSlides/notesSlide4.xml" ContentType="application/vnd.openxmlformats-officedocument.presentationml.notesSlide+xml"/>
  <Override PartName="/ppt/slides/slide39.xml" ContentType="application/vnd.openxmlformats-officedocument.presentationml.slide+xml"/>
  <Override PartName="/ppt/diagrams/colors8.xml" ContentType="application/vnd.openxmlformats-officedocument.drawingml.diagramColors+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diagrams/drawing5.xml" ContentType="application/vnd.ms-office.drawingml.diagramDrawing+xml"/>
  <Override PartName="/ppt/slideLayouts/slideLayout12.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quickStyle3.xml" ContentType="application/vnd.openxmlformats-officedocument.drawingml.diagramStyl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diagrams/colors1.xml" ContentType="application/vnd.openxmlformats-officedocument.drawingml.diagramColors+xml"/>
  <Override PartName="/ppt/tableStyles.xml" ContentType="application/vnd.openxmlformats-officedocument.presentationml.tableStyles+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slides/slide29.xml" ContentType="application/vnd.openxmlformats-officedocument.presentationml.slide+xml"/>
  <Override PartName="/ppt/viewProps.xml" ContentType="application/vnd.openxmlformats-officedocument.presentationml.viewProps+xml"/>
  <Override PartName="/ppt/diagrams/drawing9.xml" ContentType="application/vnd.ms-office.drawingml.diagramDrawing+xml"/>
  <Override PartName="/docProps/app.xml" ContentType="application/vnd.openxmlformats-officedocument.extended-properties+xml"/>
  <Override PartName="/ppt/diagrams/layout7.xml" ContentType="application/vnd.openxmlformats-officedocument.drawingml.diagramLayout+xml"/>
  <Override PartName="/ppt/notesMasters/notesMaster1.xml" ContentType="application/vnd.openxmlformats-officedocument.presentationml.notesMaster+xml"/>
  <Override PartName="/ppt/diagrams/data8.xml" ContentType="application/vnd.openxmlformats-officedocument.drawingml.diagramData+xml"/>
  <Override PartName="/ppt/diagrams/quickStyle7.xml" ContentType="application/vnd.openxmlformats-officedocument.drawingml.diagramStyle+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diagrams/colors5.xml" ContentType="application/vnd.openxmlformats-officedocument.drawingml.diagramColors+xml"/>
  <Override PartName="/ppt/presentation.xml" ContentType="application/vnd.openxmlformats-officedocument.presentationml.presentation.main+xml"/>
  <Override PartName="/ppt/slides/slide2.xml" ContentType="application/vnd.openxmlformats-officedocument.presentationml.slide+xml"/>
  <Override PartName="/ppt/slides/slide22.xml" ContentType="application/vnd.openxmlformats-officedocument.presentationml.slide+xml"/>
  <Override PartName="/ppt/slides/slide41.xml" ContentType="application/vnd.openxmlformats-officedocument.presentationml.slide+xml"/>
  <Override PartName="/ppt/diagrams/drawing2.xml" ContentType="application/vnd.ms-office.drawingml.diagramDrawing+xml"/>
  <Override PartName="/ppt/notesSlides/notesSlide5.xml" ContentType="application/vnd.openxmlformats-officedocument.presentationml.notesSlide+xml"/>
  <Override PartName="/ppt/diagrams/data1.xml" ContentType="application/vnd.openxmlformats-officedocument.drawingml.diagramData+xml"/>
  <Override PartName="/ppt/diagrams/colors9.xml" ContentType="application/vnd.openxmlformats-officedocument.drawingml.diagramColors+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embeddings/oleObject1.bin" ContentType="application/vnd.openxmlformats-officedocument.oleObject"/>
  <Override PartName="/ppt/diagrams/drawing6.xml" ContentType="application/vnd.ms-office.drawingml.diagramDrawing+xml"/>
  <Override PartName="/ppt/diagrams/layout4.xml" ContentType="application/vnd.openxmlformats-officedocument.drawingml.diagramLayout+xml"/>
  <Override PartName="/ppt/diagrams/data5.xml" ContentType="application/vnd.openxmlformats-officedocument.drawingml.diagramData+xml"/>
  <Override PartName="/ppt/diagrams/quickStyle4.xml" ContentType="application/vnd.openxmlformats-officedocument.drawingml.diagramStyl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46"/>
  </p:notesMasterIdLst>
  <p:handoutMasterIdLst>
    <p:handoutMasterId r:id="rId47"/>
  </p:handoutMasterIdLst>
  <p:sldIdLst>
    <p:sldId id="270" r:id="rId2"/>
    <p:sldId id="281" r:id="rId3"/>
    <p:sldId id="282" r:id="rId4"/>
    <p:sldId id="306" r:id="rId5"/>
    <p:sldId id="307" r:id="rId6"/>
    <p:sldId id="309" r:id="rId7"/>
    <p:sldId id="310" r:id="rId8"/>
    <p:sldId id="311" r:id="rId9"/>
    <p:sldId id="262" r:id="rId10"/>
    <p:sldId id="312" r:id="rId11"/>
    <p:sldId id="313" r:id="rId12"/>
    <p:sldId id="296" r:id="rId13"/>
    <p:sldId id="287" r:id="rId14"/>
    <p:sldId id="264" r:id="rId15"/>
    <p:sldId id="266" r:id="rId16"/>
    <p:sldId id="268" r:id="rId17"/>
    <p:sldId id="259" r:id="rId18"/>
    <p:sldId id="300" r:id="rId19"/>
    <p:sldId id="277" r:id="rId20"/>
    <p:sldId id="295" r:id="rId21"/>
    <p:sldId id="297" r:id="rId22"/>
    <p:sldId id="304" r:id="rId23"/>
    <p:sldId id="301" r:id="rId24"/>
    <p:sldId id="314" r:id="rId25"/>
    <p:sldId id="271" r:id="rId26"/>
    <p:sldId id="288" r:id="rId27"/>
    <p:sldId id="289" r:id="rId28"/>
    <p:sldId id="285" r:id="rId29"/>
    <p:sldId id="286" r:id="rId30"/>
    <p:sldId id="273" r:id="rId31"/>
    <p:sldId id="272" r:id="rId32"/>
    <p:sldId id="256" r:id="rId33"/>
    <p:sldId id="305" r:id="rId34"/>
    <p:sldId id="269" r:id="rId35"/>
    <p:sldId id="303" r:id="rId36"/>
    <p:sldId id="302" r:id="rId37"/>
    <p:sldId id="315" r:id="rId38"/>
    <p:sldId id="274" r:id="rId39"/>
    <p:sldId id="276" r:id="rId40"/>
    <p:sldId id="275" r:id="rId41"/>
    <p:sldId id="260" r:id="rId42"/>
    <p:sldId id="263" r:id="rId43"/>
    <p:sldId id="258" r:id="rId44"/>
    <p:sldId id="316" r:id="rId45"/>
  </p:sldIdLst>
  <p:sldSz cx="10080625" cy="7559675"/>
  <p:notesSz cx="7559675" cy="106918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08" charset="0"/>
      <a:defRPr kern="1200">
        <a:solidFill>
          <a:schemeClr val="bg1"/>
        </a:solidFill>
        <a:latin typeface="Arial" pitchFamily="-108" charset="0"/>
        <a:ea typeface="+mn-ea"/>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08" charset="0"/>
      <a:defRPr kern="1200">
        <a:solidFill>
          <a:schemeClr val="bg1"/>
        </a:solidFill>
        <a:latin typeface="Arial" pitchFamily="-108" charset="0"/>
        <a:ea typeface="+mn-ea"/>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08" charset="0"/>
      <a:defRPr kern="1200">
        <a:solidFill>
          <a:schemeClr val="bg1"/>
        </a:solidFill>
        <a:latin typeface="Arial" pitchFamily="-108" charset="0"/>
        <a:ea typeface="+mn-ea"/>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08" charset="0"/>
      <a:defRPr kern="1200">
        <a:solidFill>
          <a:schemeClr val="bg1"/>
        </a:solidFill>
        <a:latin typeface="Arial" pitchFamily="-108" charset="0"/>
        <a:ea typeface="+mn-ea"/>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08" charset="0"/>
      <a:defRPr kern="1200">
        <a:solidFill>
          <a:schemeClr val="bg1"/>
        </a:solidFill>
        <a:latin typeface="Arial" pitchFamily="-108" charset="0"/>
        <a:ea typeface="+mn-ea"/>
        <a:cs typeface="+mn-cs"/>
      </a:defRPr>
    </a:lvl5pPr>
    <a:lvl6pPr marL="2286000" algn="l" defTabSz="457200" rtl="0" eaLnBrk="1" latinLnBrk="0" hangingPunct="1">
      <a:defRPr kern="1200">
        <a:solidFill>
          <a:schemeClr val="bg1"/>
        </a:solidFill>
        <a:latin typeface="Arial" pitchFamily="-108" charset="0"/>
        <a:ea typeface="+mn-ea"/>
        <a:cs typeface="+mn-cs"/>
      </a:defRPr>
    </a:lvl6pPr>
    <a:lvl7pPr marL="2743200" algn="l" defTabSz="457200" rtl="0" eaLnBrk="1" latinLnBrk="0" hangingPunct="1">
      <a:defRPr kern="1200">
        <a:solidFill>
          <a:schemeClr val="bg1"/>
        </a:solidFill>
        <a:latin typeface="Arial" pitchFamily="-108" charset="0"/>
        <a:ea typeface="+mn-ea"/>
        <a:cs typeface="+mn-cs"/>
      </a:defRPr>
    </a:lvl7pPr>
    <a:lvl8pPr marL="3200400" algn="l" defTabSz="457200" rtl="0" eaLnBrk="1" latinLnBrk="0" hangingPunct="1">
      <a:defRPr kern="1200">
        <a:solidFill>
          <a:schemeClr val="bg1"/>
        </a:solidFill>
        <a:latin typeface="Arial" pitchFamily="-108" charset="0"/>
        <a:ea typeface="+mn-ea"/>
        <a:cs typeface="+mn-cs"/>
      </a:defRPr>
    </a:lvl8pPr>
    <a:lvl9pPr marL="3657600" algn="l" defTabSz="457200" rtl="0" eaLnBrk="1" latinLnBrk="0" hangingPunct="1">
      <a:defRPr kern="1200">
        <a:solidFill>
          <a:schemeClr val="bg1"/>
        </a:solidFill>
        <a:latin typeface="Arial" pitchFamily="-10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varScale="1">
        <p:scale>
          <a:sx n="100" d="100"/>
          <a:sy n="100" d="100"/>
        </p:scale>
        <p:origin x="-832" y="-12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7922C7-B6F3-DD4D-A4FF-9F5C029BF834}" type="doc">
      <dgm:prSet loTypeId="urn:microsoft.com/office/officeart/2005/8/layout/equation2" loCatId="relationship" qsTypeId="urn:microsoft.com/office/officeart/2005/8/quickstyle/simple4" qsCatId="simple" csTypeId="urn:microsoft.com/office/officeart/2005/8/colors/accent1_2" csCatId="accent1" phldr="1"/>
      <dgm:spPr/>
    </dgm:pt>
    <dgm:pt modelId="{ED003D1A-DB29-4A42-BDFF-5C5FF211D404}">
      <dgm:prSet phldrT="[Text]" custT="1"/>
      <dgm:spPr>
        <a:solidFill>
          <a:srgbClr val="FF6600"/>
        </a:solidFill>
      </dgm:spPr>
      <dgm:t>
        <a:bodyPr/>
        <a:lstStyle/>
        <a:p>
          <a:r>
            <a:rPr lang="en-US" sz="1400" dirty="0" smtClean="0">
              <a:solidFill>
                <a:srgbClr val="000000"/>
              </a:solidFill>
            </a:rPr>
            <a:t> CONSERVATIVE</a:t>
          </a:r>
        </a:p>
        <a:p>
          <a:r>
            <a:rPr lang="en-US" sz="1400" dirty="0" smtClean="0">
              <a:solidFill>
                <a:srgbClr val="000000"/>
              </a:solidFill>
            </a:rPr>
            <a:t>ACL 252</a:t>
          </a:r>
        </a:p>
        <a:p>
          <a:r>
            <a:rPr lang="en-US" sz="1400" dirty="0" smtClean="0">
              <a:solidFill>
                <a:srgbClr val="000000"/>
              </a:solidFill>
            </a:rPr>
            <a:t>PCL 54</a:t>
          </a:r>
          <a:endParaRPr lang="en-US" sz="1400" dirty="0">
            <a:solidFill>
              <a:srgbClr val="000000"/>
            </a:solidFill>
          </a:endParaRPr>
        </a:p>
      </dgm:t>
    </dgm:pt>
    <dgm:pt modelId="{ACD80370-7C03-134F-ACBF-1E5A2523F737}" type="parTrans" cxnId="{8BA7F681-85E5-3D42-B973-4BE8EB83ABC3}">
      <dgm:prSet/>
      <dgm:spPr/>
      <dgm:t>
        <a:bodyPr/>
        <a:lstStyle/>
        <a:p>
          <a:endParaRPr lang="en-US"/>
        </a:p>
      </dgm:t>
    </dgm:pt>
    <dgm:pt modelId="{F25C8D3E-44C8-204E-B1D0-092C29DAD6E4}" type="sibTrans" cxnId="{8BA7F681-85E5-3D42-B973-4BE8EB83ABC3}">
      <dgm:prSet/>
      <dgm:spPr>
        <a:solidFill>
          <a:srgbClr val="008000"/>
        </a:solidFill>
      </dgm:spPr>
      <dgm:t>
        <a:bodyPr/>
        <a:lstStyle/>
        <a:p>
          <a:endParaRPr lang="en-US"/>
        </a:p>
      </dgm:t>
    </dgm:pt>
    <dgm:pt modelId="{7EAC13B7-C1D9-DC43-8739-127035602151}">
      <dgm:prSet phldrT="[Text]" custT="1"/>
      <dgm:spPr>
        <a:solidFill>
          <a:srgbClr val="FF6600"/>
        </a:solidFill>
      </dgm:spPr>
      <dgm:t>
        <a:bodyPr/>
        <a:lstStyle/>
        <a:p>
          <a:r>
            <a:rPr lang="en-US" sz="1400" dirty="0" smtClean="0">
              <a:solidFill>
                <a:srgbClr val="000000"/>
              </a:solidFill>
            </a:rPr>
            <a:t> SURGICAL</a:t>
          </a:r>
        </a:p>
        <a:p>
          <a:r>
            <a:rPr lang="en-US" sz="1400" dirty="0" smtClean="0">
              <a:solidFill>
                <a:srgbClr val="000000"/>
              </a:solidFill>
            </a:rPr>
            <a:t>ACL 7947</a:t>
          </a:r>
        </a:p>
        <a:p>
          <a:r>
            <a:rPr lang="en-US" sz="1400" dirty="0" smtClean="0">
              <a:solidFill>
                <a:srgbClr val="000000"/>
              </a:solidFill>
            </a:rPr>
            <a:t>PCL 1206</a:t>
          </a:r>
          <a:endParaRPr lang="en-US" sz="1400" dirty="0">
            <a:solidFill>
              <a:srgbClr val="000000"/>
            </a:solidFill>
          </a:endParaRPr>
        </a:p>
      </dgm:t>
    </dgm:pt>
    <dgm:pt modelId="{06DD5ED7-23AC-564B-A7F3-988F186B8E0D}" type="parTrans" cxnId="{057D4601-75EF-554F-8EBF-6C5175DC15D9}">
      <dgm:prSet/>
      <dgm:spPr/>
      <dgm:t>
        <a:bodyPr/>
        <a:lstStyle/>
        <a:p>
          <a:endParaRPr lang="en-US"/>
        </a:p>
      </dgm:t>
    </dgm:pt>
    <dgm:pt modelId="{81625CBB-6F79-B148-9DCC-5DE9576549C6}" type="sibTrans" cxnId="{057D4601-75EF-554F-8EBF-6C5175DC15D9}">
      <dgm:prSet/>
      <dgm:spPr>
        <a:solidFill>
          <a:srgbClr val="008000"/>
        </a:solidFill>
      </dgm:spPr>
      <dgm:t>
        <a:bodyPr/>
        <a:lstStyle/>
        <a:p>
          <a:endParaRPr lang="en-US"/>
        </a:p>
      </dgm:t>
    </dgm:pt>
    <dgm:pt modelId="{2CE1BC93-A0A7-8D4B-84D9-52862D294041}">
      <dgm:prSet phldrT="[Text]"/>
      <dgm:spPr>
        <a:solidFill>
          <a:srgbClr val="FF6600"/>
        </a:solidFill>
      </dgm:spPr>
      <dgm:t>
        <a:bodyPr/>
        <a:lstStyle/>
        <a:p>
          <a:r>
            <a:rPr lang="en-US" dirty="0" smtClean="0">
              <a:solidFill>
                <a:srgbClr val="000000"/>
              </a:solidFill>
            </a:rPr>
            <a:t>PUBMED</a:t>
          </a:r>
          <a:endParaRPr lang="en-US" dirty="0">
            <a:solidFill>
              <a:srgbClr val="000000"/>
            </a:solidFill>
          </a:endParaRPr>
        </a:p>
      </dgm:t>
    </dgm:pt>
    <dgm:pt modelId="{3D06C0B3-5445-4644-9A6A-5E2C86EB5E37}" type="parTrans" cxnId="{C891B32A-B0D3-8845-95FC-687A9EC29364}">
      <dgm:prSet/>
      <dgm:spPr/>
      <dgm:t>
        <a:bodyPr/>
        <a:lstStyle/>
        <a:p>
          <a:endParaRPr lang="en-US"/>
        </a:p>
      </dgm:t>
    </dgm:pt>
    <dgm:pt modelId="{BB2DB841-28D2-2746-97AE-80617EBDEDE0}" type="sibTrans" cxnId="{C891B32A-B0D3-8845-95FC-687A9EC29364}">
      <dgm:prSet/>
      <dgm:spPr/>
      <dgm:t>
        <a:bodyPr/>
        <a:lstStyle/>
        <a:p>
          <a:endParaRPr lang="en-US"/>
        </a:p>
      </dgm:t>
    </dgm:pt>
    <dgm:pt modelId="{2003CCDE-7CFE-9E44-91CD-7677A24BD081}" type="pres">
      <dgm:prSet presAssocID="{267922C7-B6F3-DD4D-A4FF-9F5C029BF834}" presName="Name0" presStyleCnt="0">
        <dgm:presLayoutVars>
          <dgm:dir/>
          <dgm:resizeHandles val="exact"/>
        </dgm:presLayoutVars>
      </dgm:prSet>
      <dgm:spPr/>
    </dgm:pt>
    <dgm:pt modelId="{9B82CDA4-F4EF-BC4F-B8DC-DB5BC53CE2D9}" type="pres">
      <dgm:prSet presAssocID="{267922C7-B6F3-DD4D-A4FF-9F5C029BF834}" presName="vNodes" presStyleCnt="0"/>
      <dgm:spPr/>
    </dgm:pt>
    <dgm:pt modelId="{3685F3C3-5037-9849-BF5F-BEFE65AE361D}" type="pres">
      <dgm:prSet presAssocID="{ED003D1A-DB29-4A42-BDFF-5C5FF211D404}" presName="node" presStyleLbl="node1" presStyleIdx="0" presStyleCnt="3" custScaleX="202395" custScaleY="153031">
        <dgm:presLayoutVars>
          <dgm:bulletEnabled val="1"/>
        </dgm:presLayoutVars>
      </dgm:prSet>
      <dgm:spPr/>
      <dgm:t>
        <a:bodyPr/>
        <a:lstStyle/>
        <a:p>
          <a:endParaRPr lang="en-US"/>
        </a:p>
      </dgm:t>
    </dgm:pt>
    <dgm:pt modelId="{62E33274-00EE-C146-8FF5-48D01353A6F1}" type="pres">
      <dgm:prSet presAssocID="{F25C8D3E-44C8-204E-B1D0-092C29DAD6E4}" presName="spacerT" presStyleCnt="0"/>
      <dgm:spPr/>
    </dgm:pt>
    <dgm:pt modelId="{811EB1D1-5F53-AE41-BF0F-80130BEE0255}" type="pres">
      <dgm:prSet presAssocID="{F25C8D3E-44C8-204E-B1D0-092C29DAD6E4}" presName="sibTrans" presStyleLbl="sibTrans2D1" presStyleIdx="0" presStyleCnt="2"/>
      <dgm:spPr/>
      <dgm:t>
        <a:bodyPr/>
        <a:lstStyle/>
        <a:p>
          <a:endParaRPr lang="en-US"/>
        </a:p>
      </dgm:t>
    </dgm:pt>
    <dgm:pt modelId="{E266F27F-49C7-764F-9F75-1AAD5279285B}" type="pres">
      <dgm:prSet presAssocID="{F25C8D3E-44C8-204E-B1D0-092C29DAD6E4}" presName="spacerB" presStyleCnt="0"/>
      <dgm:spPr/>
    </dgm:pt>
    <dgm:pt modelId="{A4935C7C-9CEE-A446-B8B6-27E91300E13D}" type="pres">
      <dgm:prSet presAssocID="{7EAC13B7-C1D9-DC43-8739-127035602151}" presName="node" presStyleLbl="node1" presStyleIdx="1" presStyleCnt="3" custScaleX="202395" custScaleY="153031">
        <dgm:presLayoutVars>
          <dgm:bulletEnabled val="1"/>
        </dgm:presLayoutVars>
      </dgm:prSet>
      <dgm:spPr/>
      <dgm:t>
        <a:bodyPr/>
        <a:lstStyle/>
        <a:p>
          <a:endParaRPr lang="en-US"/>
        </a:p>
      </dgm:t>
    </dgm:pt>
    <dgm:pt modelId="{3B4FBF36-5EE0-3641-BB83-47580B1ABA4C}" type="pres">
      <dgm:prSet presAssocID="{267922C7-B6F3-DD4D-A4FF-9F5C029BF834}" presName="sibTransLast" presStyleLbl="sibTrans2D1" presStyleIdx="1" presStyleCnt="2" custScaleX="334799" custScaleY="315123" custLinFactNeighborX="-79916" custLinFactNeighborY="7704"/>
      <dgm:spPr/>
      <dgm:t>
        <a:bodyPr/>
        <a:lstStyle/>
        <a:p>
          <a:endParaRPr lang="en-US"/>
        </a:p>
      </dgm:t>
    </dgm:pt>
    <dgm:pt modelId="{EB7DBE2B-3F56-424D-9C8B-838A5BF67B97}" type="pres">
      <dgm:prSet presAssocID="{267922C7-B6F3-DD4D-A4FF-9F5C029BF834}" presName="connectorText" presStyleLbl="sibTrans2D1" presStyleIdx="1" presStyleCnt="2"/>
      <dgm:spPr/>
      <dgm:t>
        <a:bodyPr/>
        <a:lstStyle/>
        <a:p>
          <a:endParaRPr lang="en-US"/>
        </a:p>
      </dgm:t>
    </dgm:pt>
    <dgm:pt modelId="{ADE6323E-35F2-E047-B302-E921A9F2D50C}" type="pres">
      <dgm:prSet presAssocID="{267922C7-B6F3-DD4D-A4FF-9F5C029BF834}" presName="lastNode" presStyleLbl="node1" presStyleIdx="2" presStyleCnt="3">
        <dgm:presLayoutVars>
          <dgm:bulletEnabled val="1"/>
        </dgm:presLayoutVars>
      </dgm:prSet>
      <dgm:spPr/>
      <dgm:t>
        <a:bodyPr/>
        <a:lstStyle/>
        <a:p>
          <a:endParaRPr lang="en-US"/>
        </a:p>
      </dgm:t>
    </dgm:pt>
  </dgm:ptLst>
  <dgm:cxnLst>
    <dgm:cxn modelId="{CD9B4795-D374-E242-A785-25CF4224225B}" type="presOf" srcId="{81625CBB-6F79-B148-9DCC-5DE9576549C6}" destId="{3B4FBF36-5EE0-3641-BB83-47580B1ABA4C}" srcOrd="0" destOrd="0" presId="urn:microsoft.com/office/officeart/2005/8/layout/equation2"/>
    <dgm:cxn modelId="{A3DAE5DF-E659-D145-BF49-6C3CE5C8A813}" type="presOf" srcId="{F25C8D3E-44C8-204E-B1D0-092C29DAD6E4}" destId="{811EB1D1-5F53-AE41-BF0F-80130BEE0255}" srcOrd="0" destOrd="0" presId="urn:microsoft.com/office/officeart/2005/8/layout/equation2"/>
    <dgm:cxn modelId="{8BA7F681-85E5-3D42-B973-4BE8EB83ABC3}" srcId="{267922C7-B6F3-DD4D-A4FF-9F5C029BF834}" destId="{ED003D1A-DB29-4A42-BDFF-5C5FF211D404}" srcOrd="0" destOrd="0" parTransId="{ACD80370-7C03-134F-ACBF-1E5A2523F737}" sibTransId="{F25C8D3E-44C8-204E-B1D0-092C29DAD6E4}"/>
    <dgm:cxn modelId="{8C393208-19C5-BF40-AF57-D58319F51298}" type="presOf" srcId="{2CE1BC93-A0A7-8D4B-84D9-52862D294041}" destId="{ADE6323E-35F2-E047-B302-E921A9F2D50C}" srcOrd="0" destOrd="0" presId="urn:microsoft.com/office/officeart/2005/8/layout/equation2"/>
    <dgm:cxn modelId="{73D0B18E-365C-E840-920E-73BFDFB174AA}" type="presOf" srcId="{7EAC13B7-C1D9-DC43-8739-127035602151}" destId="{A4935C7C-9CEE-A446-B8B6-27E91300E13D}" srcOrd="0" destOrd="0" presId="urn:microsoft.com/office/officeart/2005/8/layout/equation2"/>
    <dgm:cxn modelId="{E6FEF7A2-0383-0946-9D0C-D44D4D08AE2D}" type="presOf" srcId="{81625CBB-6F79-B148-9DCC-5DE9576549C6}" destId="{EB7DBE2B-3F56-424D-9C8B-838A5BF67B97}" srcOrd="1" destOrd="0" presId="urn:microsoft.com/office/officeart/2005/8/layout/equation2"/>
    <dgm:cxn modelId="{FA7C69CE-0B1D-CE4B-9D31-DB6CB7595792}" type="presOf" srcId="{267922C7-B6F3-DD4D-A4FF-9F5C029BF834}" destId="{2003CCDE-7CFE-9E44-91CD-7677A24BD081}" srcOrd="0" destOrd="0" presId="urn:microsoft.com/office/officeart/2005/8/layout/equation2"/>
    <dgm:cxn modelId="{C891B32A-B0D3-8845-95FC-687A9EC29364}" srcId="{267922C7-B6F3-DD4D-A4FF-9F5C029BF834}" destId="{2CE1BC93-A0A7-8D4B-84D9-52862D294041}" srcOrd="2" destOrd="0" parTransId="{3D06C0B3-5445-4644-9A6A-5E2C86EB5E37}" sibTransId="{BB2DB841-28D2-2746-97AE-80617EBDEDE0}"/>
    <dgm:cxn modelId="{2C8A1497-93CD-E244-BB7A-013703AAF1E3}" type="presOf" srcId="{ED003D1A-DB29-4A42-BDFF-5C5FF211D404}" destId="{3685F3C3-5037-9849-BF5F-BEFE65AE361D}" srcOrd="0" destOrd="0" presId="urn:microsoft.com/office/officeart/2005/8/layout/equation2"/>
    <dgm:cxn modelId="{057D4601-75EF-554F-8EBF-6C5175DC15D9}" srcId="{267922C7-B6F3-DD4D-A4FF-9F5C029BF834}" destId="{7EAC13B7-C1D9-DC43-8739-127035602151}" srcOrd="1" destOrd="0" parTransId="{06DD5ED7-23AC-564B-A7F3-988F186B8E0D}" sibTransId="{81625CBB-6F79-B148-9DCC-5DE9576549C6}"/>
    <dgm:cxn modelId="{2D60C8FF-BA00-1949-9845-FE29C60964D2}" type="presParOf" srcId="{2003CCDE-7CFE-9E44-91CD-7677A24BD081}" destId="{9B82CDA4-F4EF-BC4F-B8DC-DB5BC53CE2D9}" srcOrd="0" destOrd="0" presId="urn:microsoft.com/office/officeart/2005/8/layout/equation2"/>
    <dgm:cxn modelId="{F3F10355-843C-1141-A1F3-5AB1AC2CE13B}" type="presParOf" srcId="{9B82CDA4-F4EF-BC4F-B8DC-DB5BC53CE2D9}" destId="{3685F3C3-5037-9849-BF5F-BEFE65AE361D}" srcOrd="0" destOrd="0" presId="urn:microsoft.com/office/officeart/2005/8/layout/equation2"/>
    <dgm:cxn modelId="{1A97E1A5-ED96-FF4E-9B0F-BF72B38BF74C}" type="presParOf" srcId="{9B82CDA4-F4EF-BC4F-B8DC-DB5BC53CE2D9}" destId="{62E33274-00EE-C146-8FF5-48D01353A6F1}" srcOrd="1" destOrd="0" presId="urn:microsoft.com/office/officeart/2005/8/layout/equation2"/>
    <dgm:cxn modelId="{E5D7967B-F255-DE42-A286-FFB8B2E47184}" type="presParOf" srcId="{9B82CDA4-F4EF-BC4F-B8DC-DB5BC53CE2D9}" destId="{811EB1D1-5F53-AE41-BF0F-80130BEE0255}" srcOrd="2" destOrd="0" presId="urn:microsoft.com/office/officeart/2005/8/layout/equation2"/>
    <dgm:cxn modelId="{9052F977-EEC8-5E4D-94BC-074936B52DD3}" type="presParOf" srcId="{9B82CDA4-F4EF-BC4F-B8DC-DB5BC53CE2D9}" destId="{E266F27F-49C7-764F-9F75-1AAD5279285B}" srcOrd="3" destOrd="0" presId="urn:microsoft.com/office/officeart/2005/8/layout/equation2"/>
    <dgm:cxn modelId="{5047D0F7-2CFD-5C40-B1A7-3E01DA06308D}" type="presParOf" srcId="{9B82CDA4-F4EF-BC4F-B8DC-DB5BC53CE2D9}" destId="{A4935C7C-9CEE-A446-B8B6-27E91300E13D}" srcOrd="4" destOrd="0" presId="urn:microsoft.com/office/officeart/2005/8/layout/equation2"/>
    <dgm:cxn modelId="{8D943221-25CC-BF41-B60E-951DCBDA1403}" type="presParOf" srcId="{2003CCDE-7CFE-9E44-91CD-7677A24BD081}" destId="{3B4FBF36-5EE0-3641-BB83-47580B1ABA4C}" srcOrd="1" destOrd="0" presId="urn:microsoft.com/office/officeart/2005/8/layout/equation2"/>
    <dgm:cxn modelId="{2EAA32BB-808B-1C44-B278-F4304D4F7374}" type="presParOf" srcId="{3B4FBF36-5EE0-3641-BB83-47580B1ABA4C}" destId="{EB7DBE2B-3F56-424D-9C8B-838A5BF67B97}" srcOrd="0" destOrd="0" presId="urn:microsoft.com/office/officeart/2005/8/layout/equation2"/>
    <dgm:cxn modelId="{6CCC1B12-B669-D747-AA98-906F65A11CB3}" type="presParOf" srcId="{2003CCDE-7CFE-9E44-91CD-7677A24BD081}" destId="{ADE6323E-35F2-E047-B302-E921A9F2D50C}" srcOrd="2" destOrd="0" presId="urn:microsoft.com/office/officeart/2005/8/layout/equati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D37FE0-5A52-EF47-8CD6-C015866E3324}" type="doc">
      <dgm:prSet loTypeId="urn:microsoft.com/office/officeart/2005/8/layout/arrow1" loCatId="relationship" qsTypeId="urn:microsoft.com/office/officeart/2005/8/quickstyle/simple4" qsCatId="simple" csTypeId="urn:microsoft.com/office/officeart/2005/8/colors/accent1_2" csCatId="accent1" phldr="1"/>
      <dgm:spPr/>
      <dgm:t>
        <a:bodyPr/>
        <a:lstStyle/>
        <a:p>
          <a:endParaRPr lang="en-US"/>
        </a:p>
      </dgm:t>
    </dgm:pt>
    <dgm:pt modelId="{F17A22AD-5D97-C540-BED4-93A862AB4BDC}">
      <dgm:prSet phldrT="[Text]" custT="1"/>
      <dgm:spPr>
        <a:solidFill>
          <a:srgbClr val="FF6600"/>
        </a:solidFill>
      </dgm:spPr>
      <dgm:t>
        <a:bodyPr/>
        <a:lstStyle/>
        <a:p>
          <a:r>
            <a:rPr lang="en-US" sz="1000" dirty="0" smtClean="0">
              <a:solidFill>
                <a:srgbClr val="000000"/>
              </a:solidFill>
            </a:rPr>
            <a:t>CLINICAL</a:t>
          </a:r>
          <a:endParaRPr lang="en-US" sz="1000" dirty="0">
            <a:solidFill>
              <a:srgbClr val="000000"/>
            </a:solidFill>
          </a:endParaRPr>
        </a:p>
      </dgm:t>
    </dgm:pt>
    <dgm:pt modelId="{434165DE-3565-8841-BAE3-72BB4BE49A71}" type="parTrans" cxnId="{DE18D3B4-58A2-AC44-A8EE-1F5305A276BD}">
      <dgm:prSet/>
      <dgm:spPr/>
      <dgm:t>
        <a:bodyPr/>
        <a:lstStyle/>
        <a:p>
          <a:endParaRPr lang="en-US"/>
        </a:p>
      </dgm:t>
    </dgm:pt>
    <dgm:pt modelId="{7CBEDFD5-D027-7147-ABE3-67F6646D5295}" type="sibTrans" cxnId="{DE18D3B4-58A2-AC44-A8EE-1F5305A276BD}">
      <dgm:prSet/>
      <dgm:spPr/>
      <dgm:t>
        <a:bodyPr/>
        <a:lstStyle/>
        <a:p>
          <a:endParaRPr lang="en-US"/>
        </a:p>
      </dgm:t>
    </dgm:pt>
    <dgm:pt modelId="{CA3141ED-87B6-F643-955A-ACF65F705355}">
      <dgm:prSet phldrT="[Text]" custT="1"/>
      <dgm:spPr>
        <a:solidFill>
          <a:srgbClr val="FF6600"/>
        </a:solidFill>
      </dgm:spPr>
      <dgm:t>
        <a:bodyPr/>
        <a:lstStyle/>
        <a:p>
          <a:r>
            <a:rPr lang="en-US" sz="1000" dirty="0" smtClean="0">
              <a:solidFill>
                <a:srgbClr val="000000"/>
              </a:solidFill>
            </a:rPr>
            <a:t>RADIOLOGICAL</a:t>
          </a:r>
          <a:endParaRPr lang="en-US" sz="1000" dirty="0">
            <a:solidFill>
              <a:srgbClr val="000000"/>
            </a:solidFill>
          </a:endParaRPr>
        </a:p>
      </dgm:t>
    </dgm:pt>
    <dgm:pt modelId="{FD1A9086-1F9A-464C-8B39-C422F15D815C}" type="parTrans" cxnId="{574B6762-883D-FF4B-A0F0-BA45C8EE90D0}">
      <dgm:prSet/>
      <dgm:spPr/>
      <dgm:t>
        <a:bodyPr/>
        <a:lstStyle/>
        <a:p>
          <a:endParaRPr lang="en-US"/>
        </a:p>
      </dgm:t>
    </dgm:pt>
    <dgm:pt modelId="{693FAB59-57F8-B748-9C46-B7139C376381}" type="sibTrans" cxnId="{574B6762-883D-FF4B-A0F0-BA45C8EE90D0}">
      <dgm:prSet/>
      <dgm:spPr/>
      <dgm:t>
        <a:bodyPr/>
        <a:lstStyle/>
        <a:p>
          <a:endParaRPr lang="en-US"/>
        </a:p>
      </dgm:t>
    </dgm:pt>
    <dgm:pt modelId="{2203C25F-7A8F-5B4F-8168-1388F6CA3F56}" type="pres">
      <dgm:prSet presAssocID="{3FD37FE0-5A52-EF47-8CD6-C015866E3324}" presName="cycle" presStyleCnt="0">
        <dgm:presLayoutVars>
          <dgm:dir/>
          <dgm:resizeHandles val="exact"/>
        </dgm:presLayoutVars>
      </dgm:prSet>
      <dgm:spPr/>
      <dgm:t>
        <a:bodyPr/>
        <a:lstStyle/>
        <a:p>
          <a:endParaRPr lang="en-US"/>
        </a:p>
      </dgm:t>
    </dgm:pt>
    <dgm:pt modelId="{C1B8D4AC-2583-5A44-BEC7-D9CCE2093C90}" type="pres">
      <dgm:prSet presAssocID="{F17A22AD-5D97-C540-BED4-93A862AB4BDC}" presName="arrow" presStyleLbl="node1" presStyleIdx="0" presStyleCnt="2">
        <dgm:presLayoutVars>
          <dgm:bulletEnabled val="1"/>
        </dgm:presLayoutVars>
      </dgm:prSet>
      <dgm:spPr/>
      <dgm:t>
        <a:bodyPr/>
        <a:lstStyle/>
        <a:p>
          <a:endParaRPr lang="en-US"/>
        </a:p>
      </dgm:t>
    </dgm:pt>
    <dgm:pt modelId="{223CF66A-308E-9645-B96A-C9A9CECCD0A8}" type="pres">
      <dgm:prSet presAssocID="{CA3141ED-87B6-F643-955A-ACF65F705355}" presName="arrow" presStyleLbl="node1" presStyleIdx="1" presStyleCnt="2">
        <dgm:presLayoutVars>
          <dgm:bulletEnabled val="1"/>
        </dgm:presLayoutVars>
      </dgm:prSet>
      <dgm:spPr/>
      <dgm:t>
        <a:bodyPr/>
        <a:lstStyle/>
        <a:p>
          <a:endParaRPr lang="en-US"/>
        </a:p>
      </dgm:t>
    </dgm:pt>
  </dgm:ptLst>
  <dgm:cxnLst>
    <dgm:cxn modelId="{FD76B885-BD9C-1C42-8ABB-98322E0DD992}" type="presOf" srcId="{F17A22AD-5D97-C540-BED4-93A862AB4BDC}" destId="{C1B8D4AC-2583-5A44-BEC7-D9CCE2093C90}" srcOrd="0" destOrd="0" presId="urn:microsoft.com/office/officeart/2005/8/layout/arrow1"/>
    <dgm:cxn modelId="{61DC2B0F-5428-BD49-9A4F-A4CDA6A85270}" type="presOf" srcId="{3FD37FE0-5A52-EF47-8CD6-C015866E3324}" destId="{2203C25F-7A8F-5B4F-8168-1388F6CA3F56}" srcOrd="0" destOrd="0" presId="urn:microsoft.com/office/officeart/2005/8/layout/arrow1"/>
    <dgm:cxn modelId="{A6A6CE52-E57E-464E-ABD5-9898BA4C4915}" type="presOf" srcId="{CA3141ED-87B6-F643-955A-ACF65F705355}" destId="{223CF66A-308E-9645-B96A-C9A9CECCD0A8}" srcOrd="0" destOrd="0" presId="urn:microsoft.com/office/officeart/2005/8/layout/arrow1"/>
    <dgm:cxn modelId="{574B6762-883D-FF4B-A0F0-BA45C8EE90D0}" srcId="{3FD37FE0-5A52-EF47-8CD6-C015866E3324}" destId="{CA3141ED-87B6-F643-955A-ACF65F705355}" srcOrd="1" destOrd="0" parTransId="{FD1A9086-1F9A-464C-8B39-C422F15D815C}" sibTransId="{693FAB59-57F8-B748-9C46-B7139C376381}"/>
    <dgm:cxn modelId="{DE18D3B4-58A2-AC44-A8EE-1F5305A276BD}" srcId="{3FD37FE0-5A52-EF47-8CD6-C015866E3324}" destId="{F17A22AD-5D97-C540-BED4-93A862AB4BDC}" srcOrd="0" destOrd="0" parTransId="{434165DE-3565-8841-BAE3-72BB4BE49A71}" sibTransId="{7CBEDFD5-D027-7147-ABE3-67F6646D5295}"/>
    <dgm:cxn modelId="{C5C3049F-7804-DE4B-B9AD-205EB3BA24AD}" type="presParOf" srcId="{2203C25F-7A8F-5B4F-8168-1388F6CA3F56}" destId="{C1B8D4AC-2583-5A44-BEC7-D9CCE2093C90}" srcOrd="0" destOrd="0" presId="urn:microsoft.com/office/officeart/2005/8/layout/arrow1"/>
    <dgm:cxn modelId="{5CE879A1-29EB-824C-88C2-82A929F40A3F}" type="presParOf" srcId="{2203C25F-7A8F-5B4F-8168-1388F6CA3F56}" destId="{223CF66A-308E-9645-B96A-C9A9CECCD0A8}" srcOrd="1" destOrd="0" presId="urn:microsoft.com/office/officeart/2005/8/layout/arrow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D5AABF-AD7B-884E-9DE5-548D55114936}" type="doc">
      <dgm:prSet loTypeId="urn:microsoft.com/office/officeart/2005/8/layout/cycle3" loCatId="cycle" qsTypeId="urn:microsoft.com/office/officeart/2005/8/quickstyle/simple4" qsCatId="simple" csTypeId="urn:microsoft.com/office/officeart/2005/8/colors/accent1_2" csCatId="accent1" phldr="1"/>
      <dgm:spPr/>
      <dgm:t>
        <a:bodyPr/>
        <a:lstStyle/>
        <a:p>
          <a:endParaRPr lang="en-US"/>
        </a:p>
      </dgm:t>
    </dgm:pt>
    <dgm:pt modelId="{69840822-F4C4-D248-A9D9-B786762E5A90}">
      <dgm:prSet phldrT="[Text]"/>
      <dgm:spPr>
        <a:solidFill>
          <a:srgbClr val="B1E494"/>
        </a:solidFill>
      </dgm:spPr>
      <dgm:t>
        <a:bodyPr/>
        <a:lstStyle/>
        <a:p>
          <a:r>
            <a:rPr lang="en-US" dirty="0" smtClean="0">
              <a:solidFill>
                <a:srgbClr val="000000"/>
              </a:solidFill>
            </a:rPr>
            <a:t>GENDER</a:t>
          </a:r>
          <a:endParaRPr lang="en-US" dirty="0">
            <a:solidFill>
              <a:srgbClr val="000000"/>
            </a:solidFill>
          </a:endParaRPr>
        </a:p>
      </dgm:t>
    </dgm:pt>
    <dgm:pt modelId="{6833485A-F0D6-9E44-A56D-8DF6CBF87C98}" type="parTrans" cxnId="{2E06F59D-B0F6-D74A-B829-C3BE8090C8D6}">
      <dgm:prSet/>
      <dgm:spPr/>
      <dgm:t>
        <a:bodyPr/>
        <a:lstStyle/>
        <a:p>
          <a:endParaRPr lang="en-US"/>
        </a:p>
      </dgm:t>
    </dgm:pt>
    <dgm:pt modelId="{BDB20144-2C75-AD46-86CD-49867A4F995E}" type="sibTrans" cxnId="{2E06F59D-B0F6-D74A-B829-C3BE8090C8D6}">
      <dgm:prSet/>
      <dgm:spPr/>
      <dgm:t>
        <a:bodyPr/>
        <a:lstStyle/>
        <a:p>
          <a:endParaRPr lang="en-US"/>
        </a:p>
      </dgm:t>
    </dgm:pt>
    <dgm:pt modelId="{36D3308A-4413-4041-8E5C-55FC4E5BC714}">
      <dgm:prSet phldrT="[Text]"/>
      <dgm:spPr>
        <a:solidFill>
          <a:srgbClr val="B1E494"/>
        </a:solidFill>
      </dgm:spPr>
      <dgm:t>
        <a:bodyPr/>
        <a:lstStyle/>
        <a:p>
          <a:r>
            <a:rPr lang="en-US" dirty="0" smtClean="0">
              <a:solidFill>
                <a:srgbClr val="000000"/>
              </a:solidFill>
            </a:rPr>
            <a:t>AGE</a:t>
          </a:r>
          <a:endParaRPr lang="en-US" dirty="0">
            <a:solidFill>
              <a:srgbClr val="000000"/>
            </a:solidFill>
          </a:endParaRPr>
        </a:p>
      </dgm:t>
    </dgm:pt>
    <dgm:pt modelId="{20F80764-A54F-F34D-845C-8B93D23A3FA5}" type="parTrans" cxnId="{50CB9970-5D6C-3B40-A5F7-4FD645056DB3}">
      <dgm:prSet/>
      <dgm:spPr/>
      <dgm:t>
        <a:bodyPr/>
        <a:lstStyle/>
        <a:p>
          <a:endParaRPr lang="en-US"/>
        </a:p>
      </dgm:t>
    </dgm:pt>
    <dgm:pt modelId="{20A413B1-0241-E541-803B-7150F68BAB39}" type="sibTrans" cxnId="{50CB9970-5D6C-3B40-A5F7-4FD645056DB3}">
      <dgm:prSet/>
      <dgm:spPr/>
      <dgm:t>
        <a:bodyPr/>
        <a:lstStyle/>
        <a:p>
          <a:endParaRPr lang="en-US"/>
        </a:p>
      </dgm:t>
    </dgm:pt>
    <dgm:pt modelId="{166AA7B4-F349-9E4D-A586-EE6223DBC62F}">
      <dgm:prSet phldrT="[Text]"/>
      <dgm:spPr>
        <a:solidFill>
          <a:srgbClr val="B1E494"/>
        </a:solidFill>
      </dgm:spPr>
      <dgm:t>
        <a:bodyPr/>
        <a:lstStyle/>
        <a:p>
          <a:r>
            <a:rPr lang="en-US" dirty="0" smtClean="0">
              <a:solidFill>
                <a:srgbClr val="000000"/>
              </a:solidFill>
            </a:rPr>
            <a:t>PROFESSION / SPORTS ACTIVITY</a:t>
          </a:r>
          <a:endParaRPr lang="en-US" dirty="0">
            <a:solidFill>
              <a:srgbClr val="000000"/>
            </a:solidFill>
          </a:endParaRPr>
        </a:p>
      </dgm:t>
    </dgm:pt>
    <dgm:pt modelId="{3E76A23A-F942-C74A-9C31-DF3E4BEEB8E3}" type="parTrans" cxnId="{81DB0AD4-1FDB-5349-8134-E01E4931B893}">
      <dgm:prSet/>
      <dgm:spPr/>
      <dgm:t>
        <a:bodyPr/>
        <a:lstStyle/>
        <a:p>
          <a:endParaRPr lang="en-US"/>
        </a:p>
      </dgm:t>
    </dgm:pt>
    <dgm:pt modelId="{C5D4B6BB-7E75-9B43-8A6B-9E8E4A284660}" type="sibTrans" cxnId="{81DB0AD4-1FDB-5349-8134-E01E4931B893}">
      <dgm:prSet/>
      <dgm:spPr/>
      <dgm:t>
        <a:bodyPr/>
        <a:lstStyle/>
        <a:p>
          <a:endParaRPr lang="en-US"/>
        </a:p>
      </dgm:t>
    </dgm:pt>
    <dgm:pt modelId="{99722862-67AA-FA4E-BB93-27F9B950CF1D}">
      <dgm:prSet phldrT="[Text]"/>
      <dgm:spPr>
        <a:solidFill>
          <a:srgbClr val="B1E494"/>
        </a:solidFill>
      </dgm:spPr>
      <dgm:t>
        <a:bodyPr/>
        <a:lstStyle/>
        <a:p>
          <a:r>
            <a:rPr lang="en-US" dirty="0" smtClean="0">
              <a:solidFill>
                <a:srgbClr val="000000"/>
              </a:solidFill>
            </a:rPr>
            <a:t>ASSOCIATED LESIONS</a:t>
          </a:r>
          <a:endParaRPr lang="en-US" dirty="0">
            <a:solidFill>
              <a:srgbClr val="000000"/>
            </a:solidFill>
          </a:endParaRPr>
        </a:p>
      </dgm:t>
    </dgm:pt>
    <dgm:pt modelId="{16BC1A0C-8335-8B4C-B30A-1ACD8512B4B4}" type="parTrans" cxnId="{1AC836A8-1792-B54B-A166-EB899C7654D0}">
      <dgm:prSet/>
      <dgm:spPr/>
      <dgm:t>
        <a:bodyPr/>
        <a:lstStyle/>
        <a:p>
          <a:endParaRPr lang="en-US"/>
        </a:p>
      </dgm:t>
    </dgm:pt>
    <dgm:pt modelId="{4989F3D4-BA00-1E48-A5EC-44E9932C57D5}" type="sibTrans" cxnId="{1AC836A8-1792-B54B-A166-EB899C7654D0}">
      <dgm:prSet/>
      <dgm:spPr/>
      <dgm:t>
        <a:bodyPr/>
        <a:lstStyle/>
        <a:p>
          <a:endParaRPr lang="en-US"/>
        </a:p>
      </dgm:t>
    </dgm:pt>
    <dgm:pt modelId="{E8F249E9-1C80-8E4D-A34E-D2B3E673978A}">
      <dgm:prSet phldrT="[Text]"/>
      <dgm:spPr>
        <a:solidFill>
          <a:srgbClr val="B1E494"/>
        </a:solidFill>
      </dgm:spPr>
      <dgm:t>
        <a:bodyPr/>
        <a:lstStyle/>
        <a:p>
          <a:r>
            <a:rPr lang="en-US" dirty="0" smtClean="0">
              <a:solidFill>
                <a:srgbClr val="000000"/>
              </a:solidFill>
            </a:rPr>
            <a:t>PATIENT RECRUITEMENT METHODES</a:t>
          </a:r>
          <a:endParaRPr lang="en-US" dirty="0">
            <a:solidFill>
              <a:srgbClr val="000000"/>
            </a:solidFill>
          </a:endParaRPr>
        </a:p>
      </dgm:t>
    </dgm:pt>
    <dgm:pt modelId="{DB2EF04D-2848-DE48-AC76-B1492D1BAE6F}" type="parTrans" cxnId="{A3A48086-5387-EF41-8CD4-7C6952692CB8}">
      <dgm:prSet/>
      <dgm:spPr/>
      <dgm:t>
        <a:bodyPr/>
        <a:lstStyle/>
        <a:p>
          <a:endParaRPr lang="en-US"/>
        </a:p>
      </dgm:t>
    </dgm:pt>
    <dgm:pt modelId="{8939CE9D-9A28-044B-9010-137864EAD703}" type="sibTrans" cxnId="{A3A48086-5387-EF41-8CD4-7C6952692CB8}">
      <dgm:prSet/>
      <dgm:spPr/>
      <dgm:t>
        <a:bodyPr/>
        <a:lstStyle/>
        <a:p>
          <a:endParaRPr lang="en-US"/>
        </a:p>
      </dgm:t>
    </dgm:pt>
    <dgm:pt modelId="{6AC720AB-407D-7145-8B64-879AF04D771A}">
      <dgm:prSet phldrT="[Text]"/>
      <dgm:spPr>
        <a:solidFill>
          <a:srgbClr val="B1E494"/>
        </a:solidFill>
      </dgm:spPr>
      <dgm:t>
        <a:bodyPr/>
        <a:lstStyle/>
        <a:p>
          <a:r>
            <a:rPr lang="en-US" dirty="0" smtClean="0">
              <a:solidFill>
                <a:srgbClr val="000000"/>
              </a:solidFill>
            </a:rPr>
            <a:t>TIME FROM INJURY TO TREATMENT</a:t>
          </a:r>
          <a:endParaRPr lang="en-US" dirty="0">
            <a:solidFill>
              <a:srgbClr val="000000"/>
            </a:solidFill>
          </a:endParaRPr>
        </a:p>
      </dgm:t>
    </dgm:pt>
    <dgm:pt modelId="{2A6910A2-C03D-B54D-90A9-CD4E5D8E8423}" type="parTrans" cxnId="{340FEFB0-043F-7443-8645-00452696C9BD}">
      <dgm:prSet/>
      <dgm:spPr/>
      <dgm:t>
        <a:bodyPr/>
        <a:lstStyle/>
        <a:p>
          <a:endParaRPr lang="en-US"/>
        </a:p>
      </dgm:t>
    </dgm:pt>
    <dgm:pt modelId="{A29AE989-E191-EF4D-8E8C-DD570EC719D7}" type="sibTrans" cxnId="{340FEFB0-043F-7443-8645-00452696C9BD}">
      <dgm:prSet/>
      <dgm:spPr/>
      <dgm:t>
        <a:bodyPr/>
        <a:lstStyle/>
        <a:p>
          <a:endParaRPr lang="en-US"/>
        </a:p>
      </dgm:t>
    </dgm:pt>
    <dgm:pt modelId="{368135B8-B0E7-A242-B415-0B9DC5E66BAC}">
      <dgm:prSet phldrT="[Text]"/>
      <dgm:spPr>
        <a:solidFill>
          <a:srgbClr val="B1E494"/>
        </a:solidFill>
      </dgm:spPr>
      <dgm:t>
        <a:bodyPr/>
        <a:lstStyle/>
        <a:p>
          <a:r>
            <a:rPr lang="en-US" dirty="0" smtClean="0">
              <a:solidFill>
                <a:srgbClr val="000000"/>
              </a:solidFill>
            </a:rPr>
            <a:t>DIFERENT THERAPEUTIC MODALITIES</a:t>
          </a:r>
          <a:endParaRPr lang="en-US" dirty="0">
            <a:solidFill>
              <a:srgbClr val="000000"/>
            </a:solidFill>
          </a:endParaRPr>
        </a:p>
      </dgm:t>
    </dgm:pt>
    <dgm:pt modelId="{B75A6186-63AC-DD4E-8A01-B18BE3D07351}" type="parTrans" cxnId="{64785326-3FF2-C346-BEDD-0EF7897906F3}">
      <dgm:prSet/>
      <dgm:spPr/>
      <dgm:t>
        <a:bodyPr/>
        <a:lstStyle/>
        <a:p>
          <a:endParaRPr lang="en-US"/>
        </a:p>
      </dgm:t>
    </dgm:pt>
    <dgm:pt modelId="{FC531A39-F9EC-2F4F-AEF4-4E5D4361BE39}" type="sibTrans" cxnId="{64785326-3FF2-C346-BEDD-0EF7897906F3}">
      <dgm:prSet/>
      <dgm:spPr/>
      <dgm:t>
        <a:bodyPr/>
        <a:lstStyle/>
        <a:p>
          <a:endParaRPr lang="en-US"/>
        </a:p>
      </dgm:t>
    </dgm:pt>
    <dgm:pt modelId="{8750EF7F-24CD-E241-8FB9-D2D473CD8A23}" type="pres">
      <dgm:prSet presAssocID="{C1D5AABF-AD7B-884E-9DE5-548D55114936}" presName="Name0" presStyleCnt="0">
        <dgm:presLayoutVars>
          <dgm:dir/>
          <dgm:resizeHandles val="exact"/>
        </dgm:presLayoutVars>
      </dgm:prSet>
      <dgm:spPr/>
      <dgm:t>
        <a:bodyPr/>
        <a:lstStyle/>
        <a:p>
          <a:endParaRPr lang="en-US"/>
        </a:p>
      </dgm:t>
    </dgm:pt>
    <dgm:pt modelId="{438D02DF-90FC-CC4C-8B7B-5FF12E3DFDFD}" type="pres">
      <dgm:prSet presAssocID="{C1D5AABF-AD7B-884E-9DE5-548D55114936}" presName="cycle" presStyleCnt="0"/>
      <dgm:spPr/>
    </dgm:pt>
    <dgm:pt modelId="{D93F70C1-9F18-7942-8DDF-ADFE9CAD2F7D}" type="pres">
      <dgm:prSet presAssocID="{69840822-F4C4-D248-A9D9-B786762E5A90}" presName="nodeFirstNode" presStyleLbl="node1" presStyleIdx="0" presStyleCnt="7">
        <dgm:presLayoutVars>
          <dgm:bulletEnabled val="1"/>
        </dgm:presLayoutVars>
      </dgm:prSet>
      <dgm:spPr/>
      <dgm:t>
        <a:bodyPr/>
        <a:lstStyle/>
        <a:p>
          <a:endParaRPr lang="en-US"/>
        </a:p>
      </dgm:t>
    </dgm:pt>
    <dgm:pt modelId="{766B0691-1224-7543-A2E4-C3607FE50AC2}" type="pres">
      <dgm:prSet presAssocID="{BDB20144-2C75-AD46-86CD-49867A4F995E}" presName="sibTransFirstNode" presStyleLbl="bgShp" presStyleIdx="0" presStyleCnt="1"/>
      <dgm:spPr/>
      <dgm:t>
        <a:bodyPr/>
        <a:lstStyle/>
        <a:p>
          <a:endParaRPr lang="en-US"/>
        </a:p>
      </dgm:t>
    </dgm:pt>
    <dgm:pt modelId="{8B5DA8EB-9B82-224C-A324-C9D2BFB0A878}" type="pres">
      <dgm:prSet presAssocID="{36D3308A-4413-4041-8E5C-55FC4E5BC714}" presName="nodeFollowingNodes" presStyleLbl="node1" presStyleIdx="1" presStyleCnt="7">
        <dgm:presLayoutVars>
          <dgm:bulletEnabled val="1"/>
        </dgm:presLayoutVars>
      </dgm:prSet>
      <dgm:spPr/>
      <dgm:t>
        <a:bodyPr/>
        <a:lstStyle/>
        <a:p>
          <a:endParaRPr lang="en-US"/>
        </a:p>
      </dgm:t>
    </dgm:pt>
    <dgm:pt modelId="{2696C96C-8CD4-AF44-8881-E965F4F6406A}" type="pres">
      <dgm:prSet presAssocID="{166AA7B4-F349-9E4D-A586-EE6223DBC62F}" presName="nodeFollowingNodes" presStyleLbl="node1" presStyleIdx="2" presStyleCnt="7">
        <dgm:presLayoutVars>
          <dgm:bulletEnabled val="1"/>
        </dgm:presLayoutVars>
      </dgm:prSet>
      <dgm:spPr/>
      <dgm:t>
        <a:bodyPr/>
        <a:lstStyle/>
        <a:p>
          <a:endParaRPr lang="en-US"/>
        </a:p>
      </dgm:t>
    </dgm:pt>
    <dgm:pt modelId="{22A146BA-E52B-5043-93A9-DF0E697C79F6}" type="pres">
      <dgm:prSet presAssocID="{99722862-67AA-FA4E-BB93-27F9B950CF1D}" presName="nodeFollowingNodes" presStyleLbl="node1" presStyleIdx="3" presStyleCnt="7">
        <dgm:presLayoutVars>
          <dgm:bulletEnabled val="1"/>
        </dgm:presLayoutVars>
      </dgm:prSet>
      <dgm:spPr/>
      <dgm:t>
        <a:bodyPr/>
        <a:lstStyle/>
        <a:p>
          <a:endParaRPr lang="en-US"/>
        </a:p>
      </dgm:t>
    </dgm:pt>
    <dgm:pt modelId="{A1065057-510D-2147-B6CB-A88D1D540799}" type="pres">
      <dgm:prSet presAssocID="{E8F249E9-1C80-8E4D-A34E-D2B3E673978A}" presName="nodeFollowingNodes" presStyleLbl="node1" presStyleIdx="4" presStyleCnt="7">
        <dgm:presLayoutVars>
          <dgm:bulletEnabled val="1"/>
        </dgm:presLayoutVars>
      </dgm:prSet>
      <dgm:spPr/>
      <dgm:t>
        <a:bodyPr/>
        <a:lstStyle/>
        <a:p>
          <a:endParaRPr lang="en-US"/>
        </a:p>
      </dgm:t>
    </dgm:pt>
    <dgm:pt modelId="{E4187250-527F-CF43-B5F2-317E4F93941D}" type="pres">
      <dgm:prSet presAssocID="{6AC720AB-407D-7145-8B64-879AF04D771A}" presName="nodeFollowingNodes" presStyleLbl="node1" presStyleIdx="5" presStyleCnt="7">
        <dgm:presLayoutVars>
          <dgm:bulletEnabled val="1"/>
        </dgm:presLayoutVars>
      </dgm:prSet>
      <dgm:spPr/>
      <dgm:t>
        <a:bodyPr/>
        <a:lstStyle/>
        <a:p>
          <a:endParaRPr lang="en-US"/>
        </a:p>
      </dgm:t>
    </dgm:pt>
    <dgm:pt modelId="{A32F9F89-113D-9C47-83E3-2C6AAAE545AC}" type="pres">
      <dgm:prSet presAssocID="{368135B8-B0E7-A242-B415-0B9DC5E66BAC}" presName="nodeFollowingNodes" presStyleLbl="node1" presStyleIdx="6" presStyleCnt="7">
        <dgm:presLayoutVars>
          <dgm:bulletEnabled val="1"/>
        </dgm:presLayoutVars>
      </dgm:prSet>
      <dgm:spPr/>
      <dgm:t>
        <a:bodyPr/>
        <a:lstStyle/>
        <a:p>
          <a:endParaRPr lang="en-US"/>
        </a:p>
      </dgm:t>
    </dgm:pt>
  </dgm:ptLst>
  <dgm:cxnLst>
    <dgm:cxn modelId="{02DFBCCC-2A15-2844-B96E-CEBA88F9AF60}" type="presOf" srcId="{36D3308A-4413-4041-8E5C-55FC4E5BC714}" destId="{8B5DA8EB-9B82-224C-A324-C9D2BFB0A878}" srcOrd="0" destOrd="0" presId="urn:microsoft.com/office/officeart/2005/8/layout/cycle3"/>
    <dgm:cxn modelId="{A3A48086-5387-EF41-8CD4-7C6952692CB8}" srcId="{C1D5AABF-AD7B-884E-9DE5-548D55114936}" destId="{E8F249E9-1C80-8E4D-A34E-D2B3E673978A}" srcOrd="4" destOrd="0" parTransId="{DB2EF04D-2848-DE48-AC76-B1492D1BAE6F}" sibTransId="{8939CE9D-9A28-044B-9010-137864EAD703}"/>
    <dgm:cxn modelId="{2E06F59D-B0F6-D74A-B829-C3BE8090C8D6}" srcId="{C1D5AABF-AD7B-884E-9DE5-548D55114936}" destId="{69840822-F4C4-D248-A9D9-B786762E5A90}" srcOrd="0" destOrd="0" parTransId="{6833485A-F0D6-9E44-A56D-8DF6CBF87C98}" sibTransId="{BDB20144-2C75-AD46-86CD-49867A4F995E}"/>
    <dgm:cxn modelId="{1AC836A8-1792-B54B-A166-EB899C7654D0}" srcId="{C1D5AABF-AD7B-884E-9DE5-548D55114936}" destId="{99722862-67AA-FA4E-BB93-27F9B950CF1D}" srcOrd="3" destOrd="0" parTransId="{16BC1A0C-8335-8B4C-B30A-1ACD8512B4B4}" sibTransId="{4989F3D4-BA00-1E48-A5EC-44E9932C57D5}"/>
    <dgm:cxn modelId="{50CB9970-5D6C-3B40-A5F7-4FD645056DB3}" srcId="{C1D5AABF-AD7B-884E-9DE5-548D55114936}" destId="{36D3308A-4413-4041-8E5C-55FC4E5BC714}" srcOrd="1" destOrd="0" parTransId="{20F80764-A54F-F34D-845C-8B93D23A3FA5}" sibTransId="{20A413B1-0241-E541-803B-7150F68BAB39}"/>
    <dgm:cxn modelId="{7CED3F6C-F3BE-254D-89E9-BF697B8CFA97}" type="presOf" srcId="{69840822-F4C4-D248-A9D9-B786762E5A90}" destId="{D93F70C1-9F18-7942-8DDF-ADFE9CAD2F7D}" srcOrd="0" destOrd="0" presId="urn:microsoft.com/office/officeart/2005/8/layout/cycle3"/>
    <dgm:cxn modelId="{FFBE6878-A652-FA4B-806A-1E12362D0F3B}" type="presOf" srcId="{166AA7B4-F349-9E4D-A586-EE6223DBC62F}" destId="{2696C96C-8CD4-AF44-8881-E965F4F6406A}" srcOrd="0" destOrd="0" presId="urn:microsoft.com/office/officeart/2005/8/layout/cycle3"/>
    <dgm:cxn modelId="{28589C56-D0E7-5E4A-B448-BF568D853A12}" type="presOf" srcId="{368135B8-B0E7-A242-B415-0B9DC5E66BAC}" destId="{A32F9F89-113D-9C47-83E3-2C6AAAE545AC}" srcOrd="0" destOrd="0" presId="urn:microsoft.com/office/officeart/2005/8/layout/cycle3"/>
    <dgm:cxn modelId="{81DB0AD4-1FDB-5349-8134-E01E4931B893}" srcId="{C1D5AABF-AD7B-884E-9DE5-548D55114936}" destId="{166AA7B4-F349-9E4D-A586-EE6223DBC62F}" srcOrd="2" destOrd="0" parTransId="{3E76A23A-F942-C74A-9C31-DF3E4BEEB8E3}" sibTransId="{C5D4B6BB-7E75-9B43-8A6B-9E8E4A284660}"/>
    <dgm:cxn modelId="{340FEFB0-043F-7443-8645-00452696C9BD}" srcId="{C1D5AABF-AD7B-884E-9DE5-548D55114936}" destId="{6AC720AB-407D-7145-8B64-879AF04D771A}" srcOrd="5" destOrd="0" parTransId="{2A6910A2-C03D-B54D-90A9-CD4E5D8E8423}" sibTransId="{A29AE989-E191-EF4D-8E8C-DD570EC719D7}"/>
    <dgm:cxn modelId="{7655514F-AEC6-8246-97F7-C1C3EC22082A}" type="presOf" srcId="{99722862-67AA-FA4E-BB93-27F9B950CF1D}" destId="{22A146BA-E52B-5043-93A9-DF0E697C79F6}" srcOrd="0" destOrd="0" presId="urn:microsoft.com/office/officeart/2005/8/layout/cycle3"/>
    <dgm:cxn modelId="{66F27D5D-F804-F147-8EC0-6981630EEE7C}" type="presOf" srcId="{BDB20144-2C75-AD46-86CD-49867A4F995E}" destId="{766B0691-1224-7543-A2E4-C3607FE50AC2}" srcOrd="0" destOrd="0" presId="urn:microsoft.com/office/officeart/2005/8/layout/cycle3"/>
    <dgm:cxn modelId="{64785326-3FF2-C346-BEDD-0EF7897906F3}" srcId="{C1D5AABF-AD7B-884E-9DE5-548D55114936}" destId="{368135B8-B0E7-A242-B415-0B9DC5E66BAC}" srcOrd="6" destOrd="0" parTransId="{B75A6186-63AC-DD4E-8A01-B18BE3D07351}" sibTransId="{FC531A39-F9EC-2F4F-AEF4-4E5D4361BE39}"/>
    <dgm:cxn modelId="{2B2DC856-09ED-B349-8CE1-179033FE5AF1}" type="presOf" srcId="{6AC720AB-407D-7145-8B64-879AF04D771A}" destId="{E4187250-527F-CF43-B5F2-317E4F93941D}" srcOrd="0" destOrd="0" presId="urn:microsoft.com/office/officeart/2005/8/layout/cycle3"/>
    <dgm:cxn modelId="{39E5A7C7-C628-3545-B4CC-20A774C05AFB}" type="presOf" srcId="{E8F249E9-1C80-8E4D-A34E-D2B3E673978A}" destId="{A1065057-510D-2147-B6CB-A88D1D540799}" srcOrd="0" destOrd="0" presId="urn:microsoft.com/office/officeart/2005/8/layout/cycle3"/>
    <dgm:cxn modelId="{C611424B-E503-6A4E-8425-745DF5809173}" type="presOf" srcId="{C1D5AABF-AD7B-884E-9DE5-548D55114936}" destId="{8750EF7F-24CD-E241-8FB9-D2D473CD8A23}" srcOrd="0" destOrd="0" presId="urn:microsoft.com/office/officeart/2005/8/layout/cycle3"/>
    <dgm:cxn modelId="{5AF29B78-9179-8346-86D4-9B2186E56096}" type="presParOf" srcId="{8750EF7F-24CD-E241-8FB9-D2D473CD8A23}" destId="{438D02DF-90FC-CC4C-8B7B-5FF12E3DFDFD}" srcOrd="0" destOrd="0" presId="urn:microsoft.com/office/officeart/2005/8/layout/cycle3"/>
    <dgm:cxn modelId="{3C007975-4334-9C46-BEAF-AA0EE7501863}" type="presParOf" srcId="{438D02DF-90FC-CC4C-8B7B-5FF12E3DFDFD}" destId="{D93F70C1-9F18-7942-8DDF-ADFE9CAD2F7D}" srcOrd="0" destOrd="0" presId="urn:microsoft.com/office/officeart/2005/8/layout/cycle3"/>
    <dgm:cxn modelId="{7DCC0B02-605D-B745-BE55-429B5D829EE8}" type="presParOf" srcId="{438D02DF-90FC-CC4C-8B7B-5FF12E3DFDFD}" destId="{766B0691-1224-7543-A2E4-C3607FE50AC2}" srcOrd="1" destOrd="0" presId="urn:microsoft.com/office/officeart/2005/8/layout/cycle3"/>
    <dgm:cxn modelId="{C4775CFC-9A05-714B-81FD-1BB4E45661CE}" type="presParOf" srcId="{438D02DF-90FC-CC4C-8B7B-5FF12E3DFDFD}" destId="{8B5DA8EB-9B82-224C-A324-C9D2BFB0A878}" srcOrd="2" destOrd="0" presId="urn:microsoft.com/office/officeart/2005/8/layout/cycle3"/>
    <dgm:cxn modelId="{EF68B752-39A1-F94D-9006-EB916E6D11D8}" type="presParOf" srcId="{438D02DF-90FC-CC4C-8B7B-5FF12E3DFDFD}" destId="{2696C96C-8CD4-AF44-8881-E965F4F6406A}" srcOrd="3" destOrd="0" presId="urn:microsoft.com/office/officeart/2005/8/layout/cycle3"/>
    <dgm:cxn modelId="{EE6E0F18-B5E0-F44C-91F3-958A3AC53354}" type="presParOf" srcId="{438D02DF-90FC-CC4C-8B7B-5FF12E3DFDFD}" destId="{22A146BA-E52B-5043-93A9-DF0E697C79F6}" srcOrd="4" destOrd="0" presId="urn:microsoft.com/office/officeart/2005/8/layout/cycle3"/>
    <dgm:cxn modelId="{98420D6F-EEC7-3B43-8B06-B09039506E57}" type="presParOf" srcId="{438D02DF-90FC-CC4C-8B7B-5FF12E3DFDFD}" destId="{A1065057-510D-2147-B6CB-A88D1D540799}" srcOrd="5" destOrd="0" presId="urn:microsoft.com/office/officeart/2005/8/layout/cycle3"/>
    <dgm:cxn modelId="{8F049393-8C5D-EA4F-92D1-5BFCBC2ECFD2}" type="presParOf" srcId="{438D02DF-90FC-CC4C-8B7B-5FF12E3DFDFD}" destId="{E4187250-527F-CF43-B5F2-317E4F93941D}" srcOrd="6" destOrd="0" presId="urn:microsoft.com/office/officeart/2005/8/layout/cycle3"/>
    <dgm:cxn modelId="{5356BC6B-6D02-0D42-8554-4B27BF522722}" type="presParOf" srcId="{438D02DF-90FC-CC4C-8B7B-5FF12E3DFDFD}" destId="{A32F9F89-113D-9C47-83E3-2C6AAAE545AC}" srcOrd="7" destOrd="0" presId="urn:microsoft.com/office/officeart/2005/8/layout/cycle3"/>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34E3FB-D1A5-854D-8466-D8AB238D8615}" type="doc">
      <dgm:prSet loTypeId="urn:microsoft.com/office/officeart/2005/8/layout/cycle2" loCatId="cycle" qsTypeId="urn:microsoft.com/office/officeart/2005/8/quickstyle/simple4" qsCatId="simple" csTypeId="urn:microsoft.com/office/officeart/2005/8/colors/accent2_2" csCatId="accent2" phldr="1"/>
      <dgm:spPr/>
      <dgm:t>
        <a:bodyPr/>
        <a:lstStyle/>
        <a:p>
          <a:endParaRPr lang="en-US"/>
        </a:p>
      </dgm:t>
    </dgm:pt>
    <dgm:pt modelId="{52BCE600-1884-7641-88E0-A381DF4106E9}">
      <dgm:prSet phldrT="[Text]"/>
      <dgm:spPr>
        <a:solidFill>
          <a:schemeClr val="accent5">
            <a:lumMod val="60000"/>
            <a:lumOff val="40000"/>
          </a:schemeClr>
        </a:solidFill>
      </dgm:spPr>
      <dgm:t>
        <a:bodyPr/>
        <a:lstStyle/>
        <a:p>
          <a:r>
            <a:rPr lang="en-US" dirty="0" smtClean="0">
              <a:solidFill>
                <a:schemeClr val="tx1"/>
              </a:solidFill>
            </a:rPr>
            <a:t>Consider activity level</a:t>
          </a:r>
          <a:endParaRPr lang="en-US" dirty="0">
            <a:solidFill>
              <a:schemeClr val="tx1"/>
            </a:solidFill>
          </a:endParaRPr>
        </a:p>
      </dgm:t>
    </dgm:pt>
    <dgm:pt modelId="{4540BC78-6E6D-0544-9346-63025B9D330E}" type="parTrans" cxnId="{1202E5C0-B39C-944F-8C77-B4DD70E9F10F}">
      <dgm:prSet/>
      <dgm:spPr/>
      <dgm:t>
        <a:bodyPr/>
        <a:lstStyle/>
        <a:p>
          <a:endParaRPr lang="en-US"/>
        </a:p>
      </dgm:t>
    </dgm:pt>
    <dgm:pt modelId="{6DD40F78-7467-EB43-94A6-16D45D8AAEC0}" type="sibTrans" cxnId="{1202E5C0-B39C-944F-8C77-B4DD70E9F10F}">
      <dgm:prSet/>
      <dgm:spPr/>
      <dgm:t>
        <a:bodyPr/>
        <a:lstStyle/>
        <a:p>
          <a:endParaRPr lang="en-US"/>
        </a:p>
      </dgm:t>
    </dgm:pt>
    <dgm:pt modelId="{E72C93F0-D232-7242-863D-3BC80618CB63}">
      <dgm:prSet phldrT="[Text]"/>
      <dgm:spPr>
        <a:solidFill>
          <a:srgbClr val="CCEEDF"/>
        </a:solidFill>
      </dgm:spPr>
      <dgm:t>
        <a:bodyPr/>
        <a:lstStyle/>
        <a:p>
          <a:r>
            <a:rPr lang="en-US" dirty="0" smtClean="0">
              <a:solidFill>
                <a:schemeClr val="tx1"/>
              </a:solidFill>
            </a:rPr>
            <a:t>Consider risks of surgery</a:t>
          </a:r>
          <a:endParaRPr lang="en-US" dirty="0">
            <a:solidFill>
              <a:schemeClr val="tx1"/>
            </a:solidFill>
          </a:endParaRPr>
        </a:p>
      </dgm:t>
    </dgm:pt>
    <dgm:pt modelId="{FBF60E1C-8FD6-A547-994D-D9639169693F}" type="parTrans" cxnId="{839CED9F-9CCE-E642-911C-96D610281F66}">
      <dgm:prSet/>
      <dgm:spPr/>
      <dgm:t>
        <a:bodyPr/>
        <a:lstStyle/>
        <a:p>
          <a:endParaRPr lang="en-US"/>
        </a:p>
      </dgm:t>
    </dgm:pt>
    <dgm:pt modelId="{58EC2666-BCCB-B748-9A40-34E2436A737A}" type="sibTrans" cxnId="{839CED9F-9CCE-E642-911C-96D610281F66}">
      <dgm:prSet/>
      <dgm:spPr/>
      <dgm:t>
        <a:bodyPr/>
        <a:lstStyle/>
        <a:p>
          <a:endParaRPr lang="en-US"/>
        </a:p>
      </dgm:t>
    </dgm:pt>
    <dgm:pt modelId="{A7402CFC-3B01-1342-95A4-F660741FCD67}">
      <dgm:prSet phldrT="[Text]"/>
      <dgm:spPr>
        <a:solidFill>
          <a:srgbClr val="CCEEDF"/>
        </a:solidFill>
      </dgm:spPr>
      <dgm:t>
        <a:bodyPr/>
        <a:lstStyle/>
        <a:p>
          <a:r>
            <a:rPr lang="en-US" dirty="0" smtClean="0">
              <a:solidFill>
                <a:schemeClr val="tx1"/>
              </a:solidFill>
            </a:rPr>
            <a:t>Consider changing type of sports</a:t>
          </a:r>
          <a:endParaRPr lang="en-US" dirty="0">
            <a:solidFill>
              <a:schemeClr val="tx1"/>
            </a:solidFill>
          </a:endParaRPr>
        </a:p>
      </dgm:t>
    </dgm:pt>
    <dgm:pt modelId="{D50AB5CE-165C-024C-887C-96F4C3BC5463}" type="parTrans" cxnId="{9A14E48F-DAF0-6741-90BC-F2A13390FA3F}">
      <dgm:prSet/>
      <dgm:spPr/>
      <dgm:t>
        <a:bodyPr/>
        <a:lstStyle/>
        <a:p>
          <a:endParaRPr lang="en-US"/>
        </a:p>
      </dgm:t>
    </dgm:pt>
    <dgm:pt modelId="{4686B567-2B6F-D04E-9F3A-BD5B10E8014E}" type="sibTrans" cxnId="{9A14E48F-DAF0-6741-90BC-F2A13390FA3F}">
      <dgm:prSet/>
      <dgm:spPr/>
      <dgm:t>
        <a:bodyPr/>
        <a:lstStyle/>
        <a:p>
          <a:endParaRPr lang="en-US"/>
        </a:p>
      </dgm:t>
    </dgm:pt>
    <dgm:pt modelId="{AF6DA7CB-8C64-0F45-B04D-74F0A1692CDB}">
      <dgm:prSet phldrT="[Text]"/>
      <dgm:spPr>
        <a:solidFill>
          <a:srgbClr val="CCEEDF"/>
        </a:solidFill>
      </dgm:spPr>
      <dgm:t>
        <a:bodyPr/>
        <a:lstStyle/>
        <a:p>
          <a:r>
            <a:rPr lang="en-US" dirty="0" smtClean="0">
              <a:solidFill>
                <a:schemeClr val="tx1"/>
              </a:solidFill>
            </a:rPr>
            <a:t>Consider committeemen to a long rehabilitation process</a:t>
          </a:r>
          <a:endParaRPr lang="en-US" dirty="0">
            <a:solidFill>
              <a:schemeClr val="tx1"/>
            </a:solidFill>
          </a:endParaRPr>
        </a:p>
      </dgm:t>
    </dgm:pt>
    <dgm:pt modelId="{9E257733-8D00-904E-8E25-4CC45D417D8F}" type="parTrans" cxnId="{52BB93FD-C2FA-A542-A6A4-4D0B2C6FA68A}">
      <dgm:prSet/>
      <dgm:spPr/>
      <dgm:t>
        <a:bodyPr/>
        <a:lstStyle/>
        <a:p>
          <a:endParaRPr lang="en-US"/>
        </a:p>
      </dgm:t>
    </dgm:pt>
    <dgm:pt modelId="{B1B77FC9-A2E4-6A40-98DE-71BCB1627354}" type="sibTrans" cxnId="{52BB93FD-C2FA-A542-A6A4-4D0B2C6FA68A}">
      <dgm:prSet/>
      <dgm:spPr/>
      <dgm:t>
        <a:bodyPr/>
        <a:lstStyle/>
        <a:p>
          <a:endParaRPr lang="en-US"/>
        </a:p>
      </dgm:t>
    </dgm:pt>
    <dgm:pt modelId="{956DA1DD-968C-8747-8180-7A94CF7F9BBB}">
      <dgm:prSet phldrT="[Text]"/>
      <dgm:spPr>
        <a:solidFill>
          <a:srgbClr val="CCEEDF"/>
        </a:solidFill>
      </dgm:spPr>
      <dgm:t>
        <a:bodyPr/>
        <a:lstStyle/>
        <a:p>
          <a:r>
            <a:rPr lang="en-US" dirty="0" smtClean="0">
              <a:solidFill>
                <a:schemeClr val="tx1"/>
              </a:solidFill>
            </a:rPr>
            <a:t>Consider concomitant lesions</a:t>
          </a:r>
          <a:endParaRPr lang="en-US" dirty="0">
            <a:solidFill>
              <a:schemeClr val="tx1"/>
            </a:solidFill>
          </a:endParaRPr>
        </a:p>
      </dgm:t>
    </dgm:pt>
    <dgm:pt modelId="{49F9E398-7265-DD4D-B45F-6D00406B2DEC}" type="parTrans" cxnId="{820506FC-074F-724C-8867-A42A5DBF4E3B}">
      <dgm:prSet/>
      <dgm:spPr/>
      <dgm:t>
        <a:bodyPr/>
        <a:lstStyle/>
        <a:p>
          <a:endParaRPr lang="en-US"/>
        </a:p>
      </dgm:t>
    </dgm:pt>
    <dgm:pt modelId="{EE5DDF53-3896-C842-B0BE-5C06D168331A}" type="sibTrans" cxnId="{820506FC-074F-724C-8867-A42A5DBF4E3B}">
      <dgm:prSet/>
      <dgm:spPr/>
      <dgm:t>
        <a:bodyPr/>
        <a:lstStyle/>
        <a:p>
          <a:endParaRPr lang="en-US"/>
        </a:p>
      </dgm:t>
    </dgm:pt>
    <dgm:pt modelId="{8CB6A931-A819-B545-AED2-B6D7BB6DA481}">
      <dgm:prSet phldrT="[Text]"/>
      <dgm:spPr>
        <a:solidFill>
          <a:srgbClr val="CCEEDF"/>
        </a:solidFill>
      </dgm:spPr>
      <dgm:t>
        <a:bodyPr/>
        <a:lstStyle/>
        <a:p>
          <a:r>
            <a:rPr lang="en-US" dirty="0" smtClean="0">
              <a:solidFill>
                <a:schemeClr val="tx1"/>
              </a:solidFill>
            </a:rPr>
            <a:t>Consider previous Arthritis</a:t>
          </a:r>
          <a:endParaRPr lang="en-US" dirty="0">
            <a:solidFill>
              <a:schemeClr val="tx1"/>
            </a:solidFill>
          </a:endParaRPr>
        </a:p>
      </dgm:t>
    </dgm:pt>
    <dgm:pt modelId="{056AC324-092F-1040-A791-7F7E87FBF5B0}" type="parTrans" cxnId="{933C88A1-A731-AC43-839B-2701C273AF9A}">
      <dgm:prSet/>
      <dgm:spPr/>
      <dgm:t>
        <a:bodyPr/>
        <a:lstStyle/>
        <a:p>
          <a:endParaRPr lang="en-US"/>
        </a:p>
      </dgm:t>
    </dgm:pt>
    <dgm:pt modelId="{9035FBCC-D45B-B643-A4A9-370C281687F8}" type="sibTrans" cxnId="{933C88A1-A731-AC43-839B-2701C273AF9A}">
      <dgm:prSet/>
      <dgm:spPr/>
      <dgm:t>
        <a:bodyPr/>
        <a:lstStyle/>
        <a:p>
          <a:endParaRPr lang="en-US"/>
        </a:p>
      </dgm:t>
    </dgm:pt>
    <dgm:pt modelId="{19948FAF-5099-FC4C-BA17-D469D36280BA}">
      <dgm:prSet phldrT="[Text]"/>
      <dgm:spPr>
        <a:solidFill>
          <a:srgbClr val="CCEEDF"/>
        </a:solidFill>
      </dgm:spPr>
      <dgm:t>
        <a:bodyPr/>
        <a:lstStyle/>
        <a:p>
          <a:r>
            <a:rPr lang="en-US" dirty="0" smtClean="0">
              <a:solidFill>
                <a:schemeClr val="tx1"/>
              </a:solidFill>
            </a:rPr>
            <a:t>Consider psychological profile</a:t>
          </a:r>
          <a:endParaRPr lang="en-US" dirty="0">
            <a:solidFill>
              <a:schemeClr val="tx1"/>
            </a:solidFill>
          </a:endParaRPr>
        </a:p>
      </dgm:t>
    </dgm:pt>
    <dgm:pt modelId="{94C354E9-1FB3-9746-B008-68C8313D95B7}" type="parTrans" cxnId="{993E876D-85F6-CC41-AF2B-6D92EB246B9C}">
      <dgm:prSet/>
      <dgm:spPr/>
      <dgm:t>
        <a:bodyPr/>
        <a:lstStyle/>
        <a:p>
          <a:endParaRPr lang="en-US"/>
        </a:p>
      </dgm:t>
    </dgm:pt>
    <dgm:pt modelId="{282237D4-3812-8047-BE5C-D4A52739C584}" type="sibTrans" cxnId="{993E876D-85F6-CC41-AF2B-6D92EB246B9C}">
      <dgm:prSet/>
      <dgm:spPr/>
      <dgm:t>
        <a:bodyPr/>
        <a:lstStyle/>
        <a:p>
          <a:endParaRPr lang="en-US"/>
        </a:p>
      </dgm:t>
    </dgm:pt>
    <dgm:pt modelId="{DC4FB530-405D-C046-9769-91725C05431F}">
      <dgm:prSet phldrT="[Text]"/>
      <dgm:spPr>
        <a:solidFill>
          <a:srgbClr val="CCEEDF"/>
        </a:solidFill>
      </dgm:spPr>
      <dgm:t>
        <a:bodyPr/>
        <a:lstStyle/>
        <a:p>
          <a:r>
            <a:rPr lang="en-US" dirty="0" smtClean="0">
              <a:solidFill>
                <a:schemeClr val="tx1"/>
              </a:solidFill>
            </a:rPr>
            <a:t>Consider  Limb</a:t>
          </a:r>
        </a:p>
        <a:p>
          <a:r>
            <a:rPr lang="en-US" dirty="0" err="1" smtClean="0">
              <a:solidFill>
                <a:schemeClr val="tx1"/>
              </a:solidFill>
            </a:rPr>
            <a:t>alignement</a:t>
          </a:r>
          <a:endParaRPr lang="en-US" dirty="0">
            <a:solidFill>
              <a:schemeClr val="tx1"/>
            </a:solidFill>
          </a:endParaRPr>
        </a:p>
      </dgm:t>
    </dgm:pt>
    <dgm:pt modelId="{9318C580-C6A7-3C4D-9B70-C6ED2BB775E1}" type="parTrans" cxnId="{A5603F79-ADAA-144F-B9A7-ED9F788FA24D}">
      <dgm:prSet/>
      <dgm:spPr/>
      <dgm:t>
        <a:bodyPr/>
        <a:lstStyle/>
        <a:p>
          <a:endParaRPr lang="en-US"/>
        </a:p>
      </dgm:t>
    </dgm:pt>
    <dgm:pt modelId="{C6130B2E-2B09-F148-89EE-CBBA06D99ACF}" type="sibTrans" cxnId="{A5603F79-ADAA-144F-B9A7-ED9F788FA24D}">
      <dgm:prSet/>
      <dgm:spPr/>
      <dgm:t>
        <a:bodyPr/>
        <a:lstStyle/>
        <a:p>
          <a:endParaRPr lang="en-US"/>
        </a:p>
      </dgm:t>
    </dgm:pt>
    <dgm:pt modelId="{7EAC33F3-6E6F-8441-B881-BCC3B1269E94}" type="pres">
      <dgm:prSet presAssocID="{0034E3FB-D1A5-854D-8466-D8AB238D8615}" presName="cycle" presStyleCnt="0">
        <dgm:presLayoutVars>
          <dgm:dir/>
          <dgm:resizeHandles val="exact"/>
        </dgm:presLayoutVars>
      </dgm:prSet>
      <dgm:spPr/>
      <dgm:t>
        <a:bodyPr/>
        <a:lstStyle/>
        <a:p>
          <a:endParaRPr lang="en-US"/>
        </a:p>
      </dgm:t>
    </dgm:pt>
    <dgm:pt modelId="{7BD6525C-FB04-8D4E-954A-19D26EEB5DEB}" type="pres">
      <dgm:prSet presAssocID="{52BCE600-1884-7641-88E0-A381DF4106E9}" presName="node" presStyleLbl="node1" presStyleIdx="0" presStyleCnt="8">
        <dgm:presLayoutVars>
          <dgm:bulletEnabled val="1"/>
        </dgm:presLayoutVars>
      </dgm:prSet>
      <dgm:spPr/>
      <dgm:t>
        <a:bodyPr/>
        <a:lstStyle/>
        <a:p>
          <a:endParaRPr lang="en-US"/>
        </a:p>
      </dgm:t>
    </dgm:pt>
    <dgm:pt modelId="{0A9EC2FE-F07F-0647-8B27-98A718D4982A}" type="pres">
      <dgm:prSet presAssocID="{6DD40F78-7467-EB43-94A6-16D45D8AAEC0}" presName="sibTrans" presStyleLbl="sibTrans2D1" presStyleIdx="0" presStyleCnt="8"/>
      <dgm:spPr/>
      <dgm:t>
        <a:bodyPr/>
        <a:lstStyle/>
        <a:p>
          <a:endParaRPr lang="en-US"/>
        </a:p>
      </dgm:t>
    </dgm:pt>
    <dgm:pt modelId="{DB6A7033-FCB0-E34B-A953-AB54F1AF93FF}" type="pres">
      <dgm:prSet presAssocID="{6DD40F78-7467-EB43-94A6-16D45D8AAEC0}" presName="connectorText" presStyleLbl="sibTrans2D1" presStyleIdx="0" presStyleCnt="8"/>
      <dgm:spPr/>
      <dgm:t>
        <a:bodyPr/>
        <a:lstStyle/>
        <a:p>
          <a:endParaRPr lang="en-US"/>
        </a:p>
      </dgm:t>
    </dgm:pt>
    <dgm:pt modelId="{D201DFBB-7AB5-864A-8FE1-509565C9F667}" type="pres">
      <dgm:prSet presAssocID="{E72C93F0-D232-7242-863D-3BC80618CB63}" presName="node" presStyleLbl="node1" presStyleIdx="1" presStyleCnt="8">
        <dgm:presLayoutVars>
          <dgm:bulletEnabled val="1"/>
        </dgm:presLayoutVars>
      </dgm:prSet>
      <dgm:spPr/>
      <dgm:t>
        <a:bodyPr/>
        <a:lstStyle/>
        <a:p>
          <a:endParaRPr lang="en-US"/>
        </a:p>
      </dgm:t>
    </dgm:pt>
    <dgm:pt modelId="{E6AD78B8-4C6B-044C-90D6-D1953A7CB405}" type="pres">
      <dgm:prSet presAssocID="{58EC2666-BCCB-B748-9A40-34E2436A737A}" presName="sibTrans" presStyleLbl="sibTrans2D1" presStyleIdx="1" presStyleCnt="8"/>
      <dgm:spPr/>
      <dgm:t>
        <a:bodyPr/>
        <a:lstStyle/>
        <a:p>
          <a:endParaRPr lang="en-US"/>
        </a:p>
      </dgm:t>
    </dgm:pt>
    <dgm:pt modelId="{47A37FDB-F060-144C-8300-C2628547F212}" type="pres">
      <dgm:prSet presAssocID="{58EC2666-BCCB-B748-9A40-34E2436A737A}" presName="connectorText" presStyleLbl="sibTrans2D1" presStyleIdx="1" presStyleCnt="8"/>
      <dgm:spPr/>
      <dgm:t>
        <a:bodyPr/>
        <a:lstStyle/>
        <a:p>
          <a:endParaRPr lang="en-US"/>
        </a:p>
      </dgm:t>
    </dgm:pt>
    <dgm:pt modelId="{867DA6CA-EC70-E543-A213-6851AA6FB993}" type="pres">
      <dgm:prSet presAssocID="{AF6DA7CB-8C64-0F45-B04D-74F0A1692CDB}" presName="node" presStyleLbl="node1" presStyleIdx="2" presStyleCnt="8">
        <dgm:presLayoutVars>
          <dgm:bulletEnabled val="1"/>
        </dgm:presLayoutVars>
      </dgm:prSet>
      <dgm:spPr/>
      <dgm:t>
        <a:bodyPr/>
        <a:lstStyle/>
        <a:p>
          <a:endParaRPr lang="en-US"/>
        </a:p>
      </dgm:t>
    </dgm:pt>
    <dgm:pt modelId="{818CAD7F-EFC1-C746-9C6A-432DD2C175F3}" type="pres">
      <dgm:prSet presAssocID="{B1B77FC9-A2E4-6A40-98DE-71BCB1627354}" presName="sibTrans" presStyleLbl="sibTrans2D1" presStyleIdx="2" presStyleCnt="8"/>
      <dgm:spPr/>
      <dgm:t>
        <a:bodyPr/>
        <a:lstStyle/>
        <a:p>
          <a:endParaRPr lang="en-US"/>
        </a:p>
      </dgm:t>
    </dgm:pt>
    <dgm:pt modelId="{6D71C10C-630A-F64E-AAB7-0A1C4652CC0A}" type="pres">
      <dgm:prSet presAssocID="{B1B77FC9-A2E4-6A40-98DE-71BCB1627354}" presName="connectorText" presStyleLbl="sibTrans2D1" presStyleIdx="2" presStyleCnt="8"/>
      <dgm:spPr/>
      <dgm:t>
        <a:bodyPr/>
        <a:lstStyle/>
        <a:p>
          <a:endParaRPr lang="en-US"/>
        </a:p>
      </dgm:t>
    </dgm:pt>
    <dgm:pt modelId="{94510836-9FDB-9E4B-813A-210DAF04C22E}" type="pres">
      <dgm:prSet presAssocID="{A7402CFC-3B01-1342-95A4-F660741FCD67}" presName="node" presStyleLbl="node1" presStyleIdx="3" presStyleCnt="8">
        <dgm:presLayoutVars>
          <dgm:bulletEnabled val="1"/>
        </dgm:presLayoutVars>
      </dgm:prSet>
      <dgm:spPr/>
      <dgm:t>
        <a:bodyPr/>
        <a:lstStyle/>
        <a:p>
          <a:endParaRPr lang="en-US"/>
        </a:p>
      </dgm:t>
    </dgm:pt>
    <dgm:pt modelId="{7F174BE7-9FCF-9549-AC64-255C3CCE947F}" type="pres">
      <dgm:prSet presAssocID="{4686B567-2B6F-D04E-9F3A-BD5B10E8014E}" presName="sibTrans" presStyleLbl="sibTrans2D1" presStyleIdx="3" presStyleCnt="8"/>
      <dgm:spPr/>
      <dgm:t>
        <a:bodyPr/>
        <a:lstStyle/>
        <a:p>
          <a:endParaRPr lang="en-US"/>
        </a:p>
      </dgm:t>
    </dgm:pt>
    <dgm:pt modelId="{277B4761-7221-604D-81FC-F53664A1C672}" type="pres">
      <dgm:prSet presAssocID="{4686B567-2B6F-D04E-9F3A-BD5B10E8014E}" presName="connectorText" presStyleLbl="sibTrans2D1" presStyleIdx="3" presStyleCnt="8"/>
      <dgm:spPr/>
      <dgm:t>
        <a:bodyPr/>
        <a:lstStyle/>
        <a:p>
          <a:endParaRPr lang="en-US"/>
        </a:p>
      </dgm:t>
    </dgm:pt>
    <dgm:pt modelId="{1FBEB328-0C68-3341-9F21-85E0F37EC6EC}" type="pres">
      <dgm:prSet presAssocID="{956DA1DD-968C-8747-8180-7A94CF7F9BBB}" presName="node" presStyleLbl="node1" presStyleIdx="4" presStyleCnt="8">
        <dgm:presLayoutVars>
          <dgm:bulletEnabled val="1"/>
        </dgm:presLayoutVars>
      </dgm:prSet>
      <dgm:spPr/>
      <dgm:t>
        <a:bodyPr/>
        <a:lstStyle/>
        <a:p>
          <a:endParaRPr lang="en-US"/>
        </a:p>
      </dgm:t>
    </dgm:pt>
    <dgm:pt modelId="{8B730A80-E134-8645-A3D8-CF62EB1C6B47}" type="pres">
      <dgm:prSet presAssocID="{EE5DDF53-3896-C842-B0BE-5C06D168331A}" presName="sibTrans" presStyleLbl="sibTrans2D1" presStyleIdx="4" presStyleCnt="8"/>
      <dgm:spPr/>
      <dgm:t>
        <a:bodyPr/>
        <a:lstStyle/>
        <a:p>
          <a:endParaRPr lang="en-US"/>
        </a:p>
      </dgm:t>
    </dgm:pt>
    <dgm:pt modelId="{69F58D01-EC82-0543-9EC0-A5D37B044311}" type="pres">
      <dgm:prSet presAssocID="{EE5DDF53-3896-C842-B0BE-5C06D168331A}" presName="connectorText" presStyleLbl="sibTrans2D1" presStyleIdx="4" presStyleCnt="8"/>
      <dgm:spPr/>
      <dgm:t>
        <a:bodyPr/>
        <a:lstStyle/>
        <a:p>
          <a:endParaRPr lang="en-US"/>
        </a:p>
      </dgm:t>
    </dgm:pt>
    <dgm:pt modelId="{A261F434-2DA0-DE47-B359-8D91A8E1FE8A}" type="pres">
      <dgm:prSet presAssocID="{8CB6A931-A819-B545-AED2-B6D7BB6DA481}" presName="node" presStyleLbl="node1" presStyleIdx="5" presStyleCnt="8">
        <dgm:presLayoutVars>
          <dgm:bulletEnabled val="1"/>
        </dgm:presLayoutVars>
      </dgm:prSet>
      <dgm:spPr/>
      <dgm:t>
        <a:bodyPr/>
        <a:lstStyle/>
        <a:p>
          <a:endParaRPr lang="en-US"/>
        </a:p>
      </dgm:t>
    </dgm:pt>
    <dgm:pt modelId="{FC49BF66-ED59-3E40-A445-9CA5838A2669}" type="pres">
      <dgm:prSet presAssocID="{9035FBCC-D45B-B643-A4A9-370C281687F8}" presName="sibTrans" presStyleLbl="sibTrans2D1" presStyleIdx="5" presStyleCnt="8"/>
      <dgm:spPr/>
      <dgm:t>
        <a:bodyPr/>
        <a:lstStyle/>
        <a:p>
          <a:endParaRPr lang="en-US"/>
        </a:p>
      </dgm:t>
    </dgm:pt>
    <dgm:pt modelId="{31F5A3A4-0D19-654B-877A-DC05ED74B06F}" type="pres">
      <dgm:prSet presAssocID="{9035FBCC-D45B-B643-A4A9-370C281687F8}" presName="connectorText" presStyleLbl="sibTrans2D1" presStyleIdx="5" presStyleCnt="8"/>
      <dgm:spPr/>
      <dgm:t>
        <a:bodyPr/>
        <a:lstStyle/>
        <a:p>
          <a:endParaRPr lang="en-US"/>
        </a:p>
      </dgm:t>
    </dgm:pt>
    <dgm:pt modelId="{4EEFE9F0-8265-554E-A0CA-519AF105222E}" type="pres">
      <dgm:prSet presAssocID="{DC4FB530-405D-C046-9769-91725C05431F}" presName="node" presStyleLbl="node1" presStyleIdx="6" presStyleCnt="8">
        <dgm:presLayoutVars>
          <dgm:bulletEnabled val="1"/>
        </dgm:presLayoutVars>
      </dgm:prSet>
      <dgm:spPr/>
      <dgm:t>
        <a:bodyPr/>
        <a:lstStyle/>
        <a:p>
          <a:endParaRPr lang="en-US"/>
        </a:p>
      </dgm:t>
    </dgm:pt>
    <dgm:pt modelId="{B231F7AE-3113-8645-BB55-56B02050BB07}" type="pres">
      <dgm:prSet presAssocID="{C6130B2E-2B09-F148-89EE-CBBA06D99ACF}" presName="sibTrans" presStyleLbl="sibTrans2D1" presStyleIdx="6" presStyleCnt="8"/>
      <dgm:spPr/>
      <dgm:t>
        <a:bodyPr/>
        <a:lstStyle/>
        <a:p>
          <a:endParaRPr lang="en-US"/>
        </a:p>
      </dgm:t>
    </dgm:pt>
    <dgm:pt modelId="{68A76C49-3711-374B-9B08-EE90FF7CBBFC}" type="pres">
      <dgm:prSet presAssocID="{C6130B2E-2B09-F148-89EE-CBBA06D99ACF}" presName="connectorText" presStyleLbl="sibTrans2D1" presStyleIdx="6" presStyleCnt="8"/>
      <dgm:spPr/>
      <dgm:t>
        <a:bodyPr/>
        <a:lstStyle/>
        <a:p>
          <a:endParaRPr lang="en-US"/>
        </a:p>
      </dgm:t>
    </dgm:pt>
    <dgm:pt modelId="{239E655E-B918-0C41-A51D-CED07CD9FD77}" type="pres">
      <dgm:prSet presAssocID="{19948FAF-5099-FC4C-BA17-D469D36280BA}" presName="node" presStyleLbl="node1" presStyleIdx="7" presStyleCnt="8">
        <dgm:presLayoutVars>
          <dgm:bulletEnabled val="1"/>
        </dgm:presLayoutVars>
      </dgm:prSet>
      <dgm:spPr/>
      <dgm:t>
        <a:bodyPr/>
        <a:lstStyle/>
        <a:p>
          <a:endParaRPr lang="en-US"/>
        </a:p>
      </dgm:t>
    </dgm:pt>
    <dgm:pt modelId="{CB9ED806-1C06-0447-AD5D-E62C2CB3CB89}" type="pres">
      <dgm:prSet presAssocID="{282237D4-3812-8047-BE5C-D4A52739C584}" presName="sibTrans" presStyleLbl="sibTrans2D1" presStyleIdx="7" presStyleCnt="8"/>
      <dgm:spPr/>
      <dgm:t>
        <a:bodyPr/>
        <a:lstStyle/>
        <a:p>
          <a:endParaRPr lang="en-US"/>
        </a:p>
      </dgm:t>
    </dgm:pt>
    <dgm:pt modelId="{9792CE32-5D22-A949-9C1F-32C9317B3917}" type="pres">
      <dgm:prSet presAssocID="{282237D4-3812-8047-BE5C-D4A52739C584}" presName="connectorText" presStyleLbl="sibTrans2D1" presStyleIdx="7" presStyleCnt="8"/>
      <dgm:spPr/>
      <dgm:t>
        <a:bodyPr/>
        <a:lstStyle/>
        <a:p>
          <a:endParaRPr lang="en-US"/>
        </a:p>
      </dgm:t>
    </dgm:pt>
  </dgm:ptLst>
  <dgm:cxnLst>
    <dgm:cxn modelId="{095128B0-E0ED-A844-A8DC-605230CE6228}" type="presOf" srcId="{6DD40F78-7467-EB43-94A6-16D45D8AAEC0}" destId="{0A9EC2FE-F07F-0647-8B27-98A718D4982A}" srcOrd="0" destOrd="0" presId="urn:microsoft.com/office/officeart/2005/8/layout/cycle2"/>
    <dgm:cxn modelId="{1202E5C0-B39C-944F-8C77-B4DD70E9F10F}" srcId="{0034E3FB-D1A5-854D-8466-D8AB238D8615}" destId="{52BCE600-1884-7641-88E0-A381DF4106E9}" srcOrd="0" destOrd="0" parTransId="{4540BC78-6E6D-0544-9346-63025B9D330E}" sibTransId="{6DD40F78-7467-EB43-94A6-16D45D8AAEC0}"/>
    <dgm:cxn modelId="{A5603F79-ADAA-144F-B9A7-ED9F788FA24D}" srcId="{0034E3FB-D1A5-854D-8466-D8AB238D8615}" destId="{DC4FB530-405D-C046-9769-91725C05431F}" srcOrd="6" destOrd="0" parTransId="{9318C580-C6A7-3C4D-9B70-C6ED2BB775E1}" sibTransId="{C6130B2E-2B09-F148-89EE-CBBA06D99ACF}"/>
    <dgm:cxn modelId="{D43C1647-CED4-6A4D-A3F0-C4B464CF608B}" type="presOf" srcId="{B1B77FC9-A2E4-6A40-98DE-71BCB1627354}" destId="{6D71C10C-630A-F64E-AAB7-0A1C4652CC0A}" srcOrd="1" destOrd="0" presId="urn:microsoft.com/office/officeart/2005/8/layout/cycle2"/>
    <dgm:cxn modelId="{6CC1E78C-405E-B849-BEC8-8D2CF87D7FB2}" type="presOf" srcId="{956DA1DD-968C-8747-8180-7A94CF7F9BBB}" destId="{1FBEB328-0C68-3341-9F21-85E0F37EC6EC}" srcOrd="0" destOrd="0" presId="urn:microsoft.com/office/officeart/2005/8/layout/cycle2"/>
    <dgm:cxn modelId="{820506FC-074F-724C-8867-A42A5DBF4E3B}" srcId="{0034E3FB-D1A5-854D-8466-D8AB238D8615}" destId="{956DA1DD-968C-8747-8180-7A94CF7F9BBB}" srcOrd="4" destOrd="0" parTransId="{49F9E398-7265-DD4D-B45F-6D00406B2DEC}" sibTransId="{EE5DDF53-3896-C842-B0BE-5C06D168331A}"/>
    <dgm:cxn modelId="{1C7AE99B-5914-A349-B688-DA32E028B2C1}" type="presOf" srcId="{4686B567-2B6F-D04E-9F3A-BD5B10E8014E}" destId="{277B4761-7221-604D-81FC-F53664A1C672}" srcOrd="1" destOrd="0" presId="urn:microsoft.com/office/officeart/2005/8/layout/cycle2"/>
    <dgm:cxn modelId="{839CED9F-9CCE-E642-911C-96D610281F66}" srcId="{0034E3FB-D1A5-854D-8466-D8AB238D8615}" destId="{E72C93F0-D232-7242-863D-3BC80618CB63}" srcOrd="1" destOrd="0" parTransId="{FBF60E1C-8FD6-A547-994D-D9639169693F}" sibTransId="{58EC2666-BCCB-B748-9A40-34E2436A737A}"/>
    <dgm:cxn modelId="{CBE83CDE-EC37-3F4B-B8B2-3B82F66B99E3}" type="presOf" srcId="{282237D4-3812-8047-BE5C-D4A52739C584}" destId="{CB9ED806-1C06-0447-AD5D-E62C2CB3CB89}" srcOrd="0" destOrd="0" presId="urn:microsoft.com/office/officeart/2005/8/layout/cycle2"/>
    <dgm:cxn modelId="{F0D777B5-0E3B-4444-9175-6092AD2BDDAF}" type="presOf" srcId="{AF6DA7CB-8C64-0F45-B04D-74F0A1692CDB}" destId="{867DA6CA-EC70-E543-A213-6851AA6FB993}" srcOrd="0" destOrd="0" presId="urn:microsoft.com/office/officeart/2005/8/layout/cycle2"/>
    <dgm:cxn modelId="{7F34BACE-BBE5-2842-A799-EC0DBFE9F0E7}" type="presOf" srcId="{DC4FB530-405D-C046-9769-91725C05431F}" destId="{4EEFE9F0-8265-554E-A0CA-519AF105222E}" srcOrd="0" destOrd="0" presId="urn:microsoft.com/office/officeart/2005/8/layout/cycle2"/>
    <dgm:cxn modelId="{4ADD982D-78F3-C947-A961-FF254C4EF8B9}" type="presOf" srcId="{EE5DDF53-3896-C842-B0BE-5C06D168331A}" destId="{69F58D01-EC82-0543-9EC0-A5D37B044311}" srcOrd="1" destOrd="0" presId="urn:microsoft.com/office/officeart/2005/8/layout/cycle2"/>
    <dgm:cxn modelId="{6C71C6BD-ABC3-D443-93E9-1F5AF4F0910E}" type="presOf" srcId="{C6130B2E-2B09-F148-89EE-CBBA06D99ACF}" destId="{68A76C49-3711-374B-9B08-EE90FF7CBBFC}" srcOrd="1" destOrd="0" presId="urn:microsoft.com/office/officeart/2005/8/layout/cycle2"/>
    <dgm:cxn modelId="{3FD417EE-0D05-1F49-94B2-693D2F6DBA4B}" type="presOf" srcId="{C6130B2E-2B09-F148-89EE-CBBA06D99ACF}" destId="{B231F7AE-3113-8645-BB55-56B02050BB07}" srcOrd="0" destOrd="0" presId="urn:microsoft.com/office/officeart/2005/8/layout/cycle2"/>
    <dgm:cxn modelId="{52BB93FD-C2FA-A542-A6A4-4D0B2C6FA68A}" srcId="{0034E3FB-D1A5-854D-8466-D8AB238D8615}" destId="{AF6DA7CB-8C64-0F45-B04D-74F0A1692CDB}" srcOrd="2" destOrd="0" parTransId="{9E257733-8D00-904E-8E25-4CC45D417D8F}" sibTransId="{B1B77FC9-A2E4-6A40-98DE-71BCB1627354}"/>
    <dgm:cxn modelId="{8C2561A4-589A-854B-95D8-FB09F0E5CC7C}" type="presOf" srcId="{9035FBCC-D45B-B643-A4A9-370C281687F8}" destId="{FC49BF66-ED59-3E40-A445-9CA5838A2669}" srcOrd="0" destOrd="0" presId="urn:microsoft.com/office/officeart/2005/8/layout/cycle2"/>
    <dgm:cxn modelId="{C55D653D-042A-C44C-946A-73EE7C1A3167}" type="presOf" srcId="{6DD40F78-7467-EB43-94A6-16D45D8AAEC0}" destId="{DB6A7033-FCB0-E34B-A953-AB54F1AF93FF}" srcOrd="1" destOrd="0" presId="urn:microsoft.com/office/officeart/2005/8/layout/cycle2"/>
    <dgm:cxn modelId="{9A14E48F-DAF0-6741-90BC-F2A13390FA3F}" srcId="{0034E3FB-D1A5-854D-8466-D8AB238D8615}" destId="{A7402CFC-3B01-1342-95A4-F660741FCD67}" srcOrd="3" destOrd="0" parTransId="{D50AB5CE-165C-024C-887C-96F4C3BC5463}" sibTransId="{4686B567-2B6F-D04E-9F3A-BD5B10E8014E}"/>
    <dgm:cxn modelId="{B5389158-A5E8-DE4A-BF20-8599F7C1D17C}" type="presOf" srcId="{52BCE600-1884-7641-88E0-A381DF4106E9}" destId="{7BD6525C-FB04-8D4E-954A-19D26EEB5DEB}" srcOrd="0" destOrd="0" presId="urn:microsoft.com/office/officeart/2005/8/layout/cycle2"/>
    <dgm:cxn modelId="{3AB89589-68C0-DD4E-8FD8-537B107AE9A7}" type="presOf" srcId="{58EC2666-BCCB-B748-9A40-34E2436A737A}" destId="{E6AD78B8-4C6B-044C-90D6-D1953A7CB405}" srcOrd="0" destOrd="0" presId="urn:microsoft.com/office/officeart/2005/8/layout/cycle2"/>
    <dgm:cxn modelId="{AC80B9F6-0CFF-0B42-BBEC-D77CF04A3638}" type="presOf" srcId="{282237D4-3812-8047-BE5C-D4A52739C584}" destId="{9792CE32-5D22-A949-9C1F-32C9317B3917}" srcOrd="1" destOrd="0" presId="urn:microsoft.com/office/officeart/2005/8/layout/cycle2"/>
    <dgm:cxn modelId="{993E876D-85F6-CC41-AF2B-6D92EB246B9C}" srcId="{0034E3FB-D1A5-854D-8466-D8AB238D8615}" destId="{19948FAF-5099-FC4C-BA17-D469D36280BA}" srcOrd="7" destOrd="0" parTransId="{94C354E9-1FB3-9746-B008-68C8313D95B7}" sibTransId="{282237D4-3812-8047-BE5C-D4A52739C584}"/>
    <dgm:cxn modelId="{BD94F20B-B2D9-4943-B6E7-D5CC988A68B9}" type="presOf" srcId="{B1B77FC9-A2E4-6A40-98DE-71BCB1627354}" destId="{818CAD7F-EFC1-C746-9C6A-432DD2C175F3}" srcOrd="0" destOrd="0" presId="urn:microsoft.com/office/officeart/2005/8/layout/cycle2"/>
    <dgm:cxn modelId="{B5FF0098-178C-824A-A8E4-FE7CAFE5FAA1}" type="presOf" srcId="{E72C93F0-D232-7242-863D-3BC80618CB63}" destId="{D201DFBB-7AB5-864A-8FE1-509565C9F667}" srcOrd="0" destOrd="0" presId="urn:microsoft.com/office/officeart/2005/8/layout/cycle2"/>
    <dgm:cxn modelId="{79361DF0-CC34-494F-835D-542245C07303}" type="presOf" srcId="{8CB6A931-A819-B545-AED2-B6D7BB6DA481}" destId="{A261F434-2DA0-DE47-B359-8D91A8E1FE8A}" srcOrd="0" destOrd="0" presId="urn:microsoft.com/office/officeart/2005/8/layout/cycle2"/>
    <dgm:cxn modelId="{2E808FFA-4982-C749-883C-D61FE1FE95F2}" type="presOf" srcId="{A7402CFC-3B01-1342-95A4-F660741FCD67}" destId="{94510836-9FDB-9E4B-813A-210DAF04C22E}" srcOrd="0" destOrd="0" presId="urn:microsoft.com/office/officeart/2005/8/layout/cycle2"/>
    <dgm:cxn modelId="{933C88A1-A731-AC43-839B-2701C273AF9A}" srcId="{0034E3FB-D1A5-854D-8466-D8AB238D8615}" destId="{8CB6A931-A819-B545-AED2-B6D7BB6DA481}" srcOrd="5" destOrd="0" parTransId="{056AC324-092F-1040-A791-7F7E87FBF5B0}" sibTransId="{9035FBCC-D45B-B643-A4A9-370C281687F8}"/>
    <dgm:cxn modelId="{2BF3BAA6-459E-174A-ACF8-9E044E0FF6CB}" type="presOf" srcId="{4686B567-2B6F-D04E-9F3A-BD5B10E8014E}" destId="{7F174BE7-9FCF-9549-AC64-255C3CCE947F}" srcOrd="0" destOrd="0" presId="urn:microsoft.com/office/officeart/2005/8/layout/cycle2"/>
    <dgm:cxn modelId="{62FD52D8-189E-3546-ACF1-4676080700EB}" type="presOf" srcId="{9035FBCC-D45B-B643-A4A9-370C281687F8}" destId="{31F5A3A4-0D19-654B-877A-DC05ED74B06F}" srcOrd="1" destOrd="0" presId="urn:microsoft.com/office/officeart/2005/8/layout/cycle2"/>
    <dgm:cxn modelId="{62555E5E-3BB8-8046-8C63-AB13C3E02C76}" type="presOf" srcId="{58EC2666-BCCB-B748-9A40-34E2436A737A}" destId="{47A37FDB-F060-144C-8300-C2628547F212}" srcOrd="1" destOrd="0" presId="urn:microsoft.com/office/officeart/2005/8/layout/cycle2"/>
    <dgm:cxn modelId="{C1C4E576-9A9E-FC45-BAD2-FA4DAB21C7B0}" type="presOf" srcId="{19948FAF-5099-FC4C-BA17-D469D36280BA}" destId="{239E655E-B918-0C41-A51D-CED07CD9FD77}" srcOrd="0" destOrd="0" presId="urn:microsoft.com/office/officeart/2005/8/layout/cycle2"/>
    <dgm:cxn modelId="{C0DC47CC-C1E8-5943-A375-0A8DDB728775}" type="presOf" srcId="{EE5DDF53-3896-C842-B0BE-5C06D168331A}" destId="{8B730A80-E134-8645-A3D8-CF62EB1C6B47}" srcOrd="0" destOrd="0" presId="urn:microsoft.com/office/officeart/2005/8/layout/cycle2"/>
    <dgm:cxn modelId="{2139C3E3-5A34-9D4B-8014-2A55983FBBEF}" type="presOf" srcId="{0034E3FB-D1A5-854D-8466-D8AB238D8615}" destId="{7EAC33F3-6E6F-8441-B881-BCC3B1269E94}" srcOrd="0" destOrd="0" presId="urn:microsoft.com/office/officeart/2005/8/layout/cycle2"/>
    <dgm:cxn modelId="{FA71F382-0775-334A-8A6C-7C2082CD3CD0}" type="presParOf" srcId="{7EAC33F3-6E6F-8441-B881-BCC3B1269E94}" destId="{7BD6525C-FB04-8D4E-954A-19D26EEB5DEB}" srcOrd="0" destOrd="0" presId="urn:microsoft.com/office/officeart/2005/8/layout/cycle2"/>
    <dgm:cxn modelId="{43DF5918-6110-9442-92B5-D463D2436032}" type="presParOf" srcId="{7EAC33F3-6E6F-8441-B881-BCC3B1269E94}" destId="{0A9EC2FE-F07F-0647-8B27-98A718D4982A}" srcOrd="1" destOrd="0" presId="urn:microsoft.com/office/officeart/2005/8/layout/cycle2"/>
    <dgm:cxn modelId="{51817821-2F84-7346-9B11-366F0B34E318}" type="presParOf" srcId="{0A9EC2FE-F07F-0647-8B27-98A718D4982A}" destId="{DB6A7033-FCB0-E34B-A953-AB54F1AF93FF}" srcOrd="0" destOrd="0" presId="urn:microsoft.com/office/officeart/2005/8/layout/cycle2"/>
    <dgm:cxn modelId="{F0493E79-CA17-FA42-AA5F-7A0958A2E975}" type="presParOf" srcId="{7EAC33F3-6E6F-8441-B881-BCC3B1269E94}" destId="{D201DFBB-7AB5-864A-8FE1-509565C9F667}" srcOrd="2" destOrd="0" presId="urn:microsoft.com/office/officeart/2005/8/layout/cycle2"/>
    <dgm:cxn modelId="{38A72EDF-865C-A24A-B446-FD5FF404DC1C}" type="presParOf" srcId="{7EAC33F3-6E6F-8441-B881-BCC3B1269E94}" destId="{E6AD78B8-4C6B-044C-90D6-D1953A7CB405}" srcOrd="3" destOrd="0" presId="urn:microsoft.com/office/officeart/2005/8/layout/cycle2"/>
    <dgm:cxn modelId="{CFF0B892-9485-DD45-8F88-F41ADB8D1AAD}" type="presParOf" srcId="{E6AD78B8-4C6B-044C-90D6-D1953A7CB405}" destId="{47A37FDB-F060-144C-8300-C2628547F212}" srcOrd="0" destOrd="0" presId="urn:microsoft.com/office/officeart/2005/8/layout/cycle2"/>
    <dgm:cxn modelId="{6A97262E-6CDB-DF46-8B4C-1EBFED6C2A37}" type="presParOf" srcId="{7EAC33F3-6E6F-8441-B881-BCC3B1269E94}" destId="{867DA6CA-EC70-E543-A213-6851AA6FB993}" srcOrd="4" destOrd="0" presId="urn:microsoft.com/office/officeart/2005/8/layout/cycle2"/>
    <dgm:cxn modelId="{CA5DEC3B-8B49-944B-A5B6-A1C6401AFF1D}" type="presParOf" srcId="{7EAC33F3-6E6F-8441-B881-BCC3B1269E94}" destId="{818CAD7F-EFC1-C746-9C6A-432DD2C175F3}" srcOrd="5" destOrd="0" presId="urn:microsoft.com/office/officeart/2005/8/layout/cycle2"/>
    <dgm:cxn modelId="{6C9333B2-8658-8C44-A579-A56ABB960331}" type="presParOf" srcId="{818CAD7F-EFC1-C746-9C6A-432DD2C175F3}" destId="{6D71C10C-630A-F64E-AAB7-0A1C4652CC0A}" srcOrd="0" destOrd="0" presId="urn:microsoft.com/office/officeart/2005/8/layout/cycle2"/>
    <dgm:cxn modelId="{55DD065B-1C31-3D40-A49B-5E6B5EFF8256}" type="presParOf" srcId="{7EAC33F3-6E6F-8441-B881-BCC3B1269E94}" destId="{94510836-9FDB-9E4B-813A-210DAF04C22E}" srcOrd="6" destOrd="0" presId="urn:microsoft.com/office/officeart/2005/8/layout/cycle2"/>
    <dgm:cxn modelId="{733B0FCA-3706-374E-B3E2-DDDB67A64931}" type="presParOf" srcId="{7EAC33F3-6E6F-8441-B881-BCC3B1269E94}" destId="{7F174BE7-9FCF-9549-AC64-255C3CCE947F}" srcOrd="7" destOrd="0" presId="urn:microsoft.com/office/officeart/2005/8/layout/cycle2"/>
    <dgm:cxn modelId="{D0F8D703-FBD8-2449-BBAF-2F203A1A1252}" type="presParOf" srcId="{7F174BE7-9FCF-9549-AC64-255C3CCE947F}" destId="{277B4761-7221-604D-81FC-F53664A1C672}" srcOrd="0" destOrd="0" presId="urn:microsoft.com/office/officeart/2005/8/layout/cycle2"/>
    <dgm:cxn modelId="{006178B1-35ED-FA4A-AF3D-ED015EA7FA41}" type="presParOf" srcId="{7EAC33F3-6E6F-8441-B881-BCC3B1269E94}" destId="{1FBEB328-0C68-3341-9F21-85E0F37EC6EC}" srcOrd="8" destOrd="0" presId="urn:microsoft.com/office/officeart/2005/8/layout/cycle2"/>
    <dgm:cxn modelId="{1CB0A33F-BBA9-6E4B-80F3-84803ADBC719}" type="presParOf" srcId="{7EAC33F3-6E6F-8441-B881-BCC3B1269E94}" destId="{8B730A80-E134-8645-A3D8-CF62EB1C6B47}" srcOrd="9" destOrd="0" presId="urn:microsoft.com/office/officeart/2005/8/layout/cycle2"/>
    <dgm:cxn modelId="{8AD56BC4-F71E-7D45-8116-FAC0EFFA3F9C}" type="presParOf" srcId="{8B730A80-E134-8645-A3D8-CF62EB1C6B47}" destId="{69F58D01-EC82-0543-9EC0-A5D37B044311}" srcOrd="0" destOrd="0" presId="urn:microsoft.com/office/officeart/2005/8/layout/cycle2"/>
    <dgm:cxn modelId="{A1A2021C-3772-404E-8783-31E170340886}" type="presParOf" srcId="{7EAC33F3-6E6F-8441-B881-BCC3B1269E94}" destId="{A261F434-2DA0-DE47-B359-8D91A8E1FE8A}" srcOrd="10" destOrd="0" presId="urn:microsoft.com/office/officeart/2005/8/layout/cycle2"/>
    <dgm:cxn modelId="{884D8229-4E0D-914D-AABF-B32C160E5773}" type="presParOf" srcId="{7EAC33F3-6E6F-8441-B881-BCC3B1269E94}" destId="{FC49BF66-ED59-3E40-A445-9CA5838A2669}" srcOrd="11" destOrd="0" presId="urn:microsoft.com/office/officeart/2005/8/layout/cycle2"/>
    <dgm:cxn modelId="{DFB2977E-6C31-BC49-90DC-20CA78DE4271}" type="presParOf" srcId="{FC49BF66-ED59-3E40-A445-9CA5838A2669}" destId="{31F5A3A4-0D19-654B-877A-DC05ED74B06F}" srcOrd="0" destOrd="0" presId="urn:microsoft.com/office/officeart/2005/8/layout/cycle2"/>
    <dgm:cxn modelId="{393D5722-FFDE-C145-B53C-A70F2703CC07}" type="presParOf" srcId="{7EAC33F3-6E6F-8441-B881-BCC3B1269E94}" destId="{4EEFE9F0-8265-554E-A0CA-519AF105222E}" srcOrd="12" destOrd="0" presId="urn:microsoft.com/office/officeart/2005/8/layout/cycle2"/>
    <dgm:cxn modelId="{7482A6A4-0400-314E-9A6D-AE24B949B387}" type="presParOf" srcId="{7EAC33F3-6E6F-8441-B881-BCC3B1269E94}" destId="{B231F7AE-3113-8645-BB55-56B02050BB07}" srcOrd="13" destOrd="0" presId="urn:microsoft.com/office/officeart/2005/8/layout/cycle2"/>
    <dgm:cxn modelId="{04C172F8-2D95-7647-97B6-7148558A14DE}" type="presParOf" srcId="{B231F7AE-3113-8645-BB55-56B02050BB07}" destId="{68A76C49-3711-374B-9B08-EE90FF7CBBFC}" srcOrd="0" destOrd="0" presId="urn:microsoft.com/office/officeart/2005/8/layout/cycle2"/>
    <dgm:cxn modelId="{E70D5C18-389B-8848-A08E-29ED96D9B390}" type="presParOf" srcId="{7EAC33F3-6E6F-8441-B881-BCC3B1269E94}" destId="{239E655E-B918-0C41-A51D-CED07CD9FD77}" srcOrd="14" destOrd="0" presId="urn:microsoft.com/office/officeart/2005/8/layout/cycle2"/>
    <dgm:cxn modelId="{78EFCCB8-B12C-7F46-99DF-A0652141B40F}" type="presParOf" srcId="{7EAC33F3-6E6F-8441-B881-BCC3B1269E94}" destId="{CB9ED806-1C06-0447-AD5D-E62C2CB3CB89}" srcOrd="15" destOrd="0" presId="urn:microsoft.com/office/officeart/2005/8/layout/cycle2"/>
    <dgm:cxn modelId="{3C4ACA36-6D90-064B-9E71-A9F81BC1C8F4}" type="presParOf" srcId="{CB9ED806-1C06-0447-AD5D-E62C2CB3CB89}" destId="{9792CE32-5D22-A949-9C1F-32C9317B3917}" srcOrd="0" destOrd="0" presId="urn:microsoft.com/office/officeart/2005/8/layout/cycle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7D7BAF-DAC1-2A49-BA33-95CC7ECF5A82}" type="doc">
      <dgm:prSet loTypeId="urn:microsoft.com/office/officeart/2005/8/layout/cycle3" loCatId="cycle" qsTypeId="urn:microsoft.com/office/officeart/2005/8/quickstyle/simple4" qsCatId="simple" csTypeId="urn:microsoft.com/office/officeart/2005/8/colors/accent1_2" csCatId="accent1" phldr="1"/>
      <dgm:spPr/>
      <dgm:t>
        <a:bodyPr/>
        <a:lstStyle/>
        <a:p>
          <a:endParaRPr lang="en-US"/>
        </a:p>
      </dgm:t>
    </dgm:pt>
    <dgm:pt modelId="{F481344F-49DD-3542-9AF7-501AEC1890EC}">
      <dgm:prSet phldrT="[Text]" custT="1"/>
      <dgm:spPr>
        <a:solidFill>
          <a:srgbClr val="C4D0B5"/>
        </a:solidFill>
      </dgm:spPr>
      <dgm:t>
        <a:bodyPr/>
        <a:lstStyle/>
        <a:p>
          <a:r>
            <a:rPr lang="en-US" sz="1000" b="0" i="0" dirty="0" smtClean="0">
              <a:solidFill>
                <a:srgbClr val="000000"/>
              </a:solidFill>
              <a:latin typeface="+mj-lt"/>
            </a:rPr>
            <a:t>GRAFT CHOISE</a:t>
          </a:r>
          <a:endParaRPr lang="en-US" sz="1000" b="0" i="0" dirty="0">
            <a:solidFill>
              <a:srgbClr val="000000"/>
            </a:solidFill>
            <a:latin typeface="+mj-lt"/>
          </a:endParaRPr>
        </a:p>
      </dgm:t>
    </dgm:pt>
    <dgm:pt modelId="{2B454C43-89B9-2641-8176-1ECF36523EDF}" type="parTrans" cxnId="{AC1340D2-B8D8-C841-BA10-B9BD22402A2D}">
      <dgm:prSet/>
      <dgm:spPr/>
      <dgm:t>
        <a:bodyPr/>
        <a:lstStyle/>
        <a:p>
          <a:endParaRPr lang="en-US"/>
        </a:p>
      </dgm:t>
    </dgm:pt>
    <dgm:pt modelId="{57FCA1F8-C34E-BB4F-ADEC-6E5343F14F17}" type="sibTrans" cxnId="{AC1340D2-B8D8-C841-BA10-B9BD22402A2D}">
      <dgm:prSet/>
      <dgm:spPr>
        <a:solidFill>
          <a:srgbClr val="768D5A"/>
        </a:solidFill>
      </dgm:spPr>
      <dgm:t>
        <a:bodyPr/>
        <a:lstStyle/>
        <a:p>
          <a:endParaRPr lang="en-US"/>
        </a:p>
      </dgm:t>
    </dgm:pt>
    <dgm:pt modelId="{70B335C0-5E05-844E-8C24-0F80862291F6}">
      <dgm:prSet phldrT="[Text]" custT="1"/>
      <dgm:spPr>
        <a:solidFill>
          <a:srgbClr val="768D5A"/>
        </a:solidFill>
      </dgm:spPr>
      <dgm:t>
        <a:bodyPr/>
        <a:lstStyle/>
        <a:p>
          <a:r>
            <a:rPr lang="en-US" sz="1000" b="0" i="0" dirty="0" smtClean="0">
              <a:solidFill>
                <a:srgbClr val="000000"/>
              </a:solidFill>
              <a:latin typeface="+mj-lt"/>
            </a:rPr>
            <a:t>REVASCULARIZATION AND LIGAMENTIZATION</a:t>
          </a:r>
          <a:endParaRPr lang="en-US" sz="1000" b="0" i="0" dirty="0">
            <a:solidFill>
              <a:srgbClr val="000000"/>
            </a:solidFill>
            <a:latin typeface="+mj-lt"/>
          </a:endParaRPr>
        </a:p>
      </dgm:t>
    </dgm:pt>
    <dgm:pt modelId="{6645FC65-A43A-FB4C-BB83-114FA8B4F0A6}" type="parTrans" cxnId="{C0B5F8D4-580F-424F-A268-B99115CF1E73}">
      <dgm:prSet/>
      <dgm:spPr/>
      <dgm:t>
        <a:bodyPr/>
        <a:lstStyle/>
        <a:p>
          <a:endParaRPr lang="en-US"/>
        </a:p>
      </dgm:t>
    </dgm:pt>
    <dgm:pt modelId="{426F2700-F0E3-CA4F-B066-6BF4E11449D1}" type="sibTrans" cxnId="{C0B5F8D4-580F-424F-A268-B99115CF1E73}">
      <dgm:prSet/>
      <dgm:spPr/>
      <dgm:t>
        <a:bodyPr/>
        <a:lstStyle/>
        <a:p>
          <a:endParaRPr lang="en-US"/>
        </a:p>
      </dgm:t>
    </dgm:pt>
    <dgm:pt modelId="{02272BA5-3012-7B41-A795-95E051EEB83A}">
      <dgm:prSet phldrT="[Text]" custT="1"/>
      <dgm:spPr>
        <a:solidFill>
          <a:srgbClr val="C4D0B5"/>
        </a:solidFill>
      </dgm:spPr>
      <dgm:t>
        <a:bodyPr/>
        <a:lstStyle/>
        <a:p>
          <a:r>
            <a:rPr lang="en-US" sz="1000" b="0" i="0" dirty="0" smtClean="0">
              <a:solidFill>
                <a:srgbClr val="000000"/>
              </a:solidFill>
              <a:latin typeface="+mj-lt"/>
            </a:rPr>
            <a:t>ARTHROSCOPYC  VS OPEN THECNIQUE</a:t>
          </a:r>
          <a:endParaRPr lang="en-US" sz="1000" b="0" i="0" dirty="0">
            <a:solidFill>
              <a:srgbClr val="000000"/>
            </a:solidFill>
            <a:latin typeface="+mj-lt"/>
          </a:endParaRPr>
        </a:p>
      </dgm:t>
    </dgm:pt>
    <dgm:pt modelId="{F1502E98-0A75-6846-8C09-C7F0F3E548BD}" type="parTrans" cxnId="{0636E5D8-470C-2048-BC53-05B9B8E5A8C3}">
      <dgm:prSet/>
      <dgm:spPr/>
      <dgm:t>
        <a:bodyPr/>
        <a:lstStyle/>
        <a:p>
          <a:endParaRPr lang="en-US"/>
        </a:p>
      </dgm:t>
    </dgm:pt>
    <dgm:pt modelId="{D70325A3-309F-6E4D-8282-CE3418CE16D9}" type="sibTrans" cxnId="{0636E5D8-470C-2048-BC53-05B9B8E5A8C3}">
      <dgm:prSet/>
      <dgm:spPr/>
      <dgm:t>
        <a:bodyPr/>
        <a:lstStyle/>
        <a:p>
          <a:endParaRPr lang="en-US"/>
        </a:p>
      </dgm:t>
    </dgm:pt>
    <dgm:pt modelId="{BD397EB1-BC0E-EC4F-8B9C-1BEEA2621037}">
      <dgm:prSet phldrT="[Text]" custT="1"/>
      <dgm:spPr>
        <a:solidFill>
          <a:srgbClr val="CCFFCC"/>
        </a:solidFill>
      </dgm:spPr>
      <dgm:t>
        <a:bodyPr/>
        <a:lstStyle/>
        <a:p>
          <a:r>
            <a:rPr lang="en-US" sz="1400" b="1" i="0" dirty="0" smtClean="0">
              <a:solidFill>
                <a:srgbClr val="000000"/>
              </a:solidFill>
              <a:latin typeface="+mj-lt"/>
            </a:rPr>
            <a:t>GENDER</a:t>
          </a:r>
          <a:endParaRPr lang="en-US" sz="1400" b="1" i="0" dirty="0">
            <a:solidFill>
              <a:srgbClr val="000000"/>
            </a:solidFill>
            <a:latin typeface="+mj-lt"/>
          </a:endParaRPr>
        </a:p>
      </dgm:t>
    </dgm:pt>
    <dgm:pt modelId="{4EAB2FD0-8459-3342-9F70-9A7AF2D41568}" type="parTrans" cxnId="{F7BE794B-EB5D-FF4D-863F-8CFFFB4D62BF}">
      <dgm:prSet/>
      <dgm:spPr/>
      <dgm:t>
        <a:bodyPr/>
        <a:lstStyle/>
        <a:p>
          <a:endParaRPr lang="en-US"/>
        </a:p>
      </dgm:t>
    </dgm:pt>
    <dgm:pt modelId="{81765A92-4573-E348-9489-2970FC28FE50}" type="sibTrans" cxnId="{F7BE794B-EB5D-FF4D-863F-8CFFFB4D62BF}">
      <dgm:prSet/>
      <dgm:spPr/>
      <dgm:t>
        <a:bodyPr/>
        <a:lstStyle/>
        <a:p>
          <a:endParaRPr lang="en-US"/>
        </a:p>
      </dgm:t>
    </dgm:pt>
    <dgm:pt modelId="{8919C47A-9E1B-3E4B-AC86-C8DE2B20842B}">
      <dgm:prSet phldrT="[Text]" custT="1"/>
      <dgm:spPr>
        <a:solidFill>
          <a:srgbClr val="C4D0B5"/>
        </a:solidFill>
      </dgm:spPr>
      <dgm:t>
        <a:bodyPr/>
        <a:lstStyle/>
        <a:p>
          <a:r>
            <a:rPr lang="en-US" sz="1000" b="0" i="0" dirty="0" smtClean="0">
              <a:solidFill>
                <a:srgbClr val="000000"/>
              </a:solidFill>
              <a:latin typeface="+mj-lt"/>
            </a:rPr>
            <a:t>ACTIVITY /TYPE OF SPORTS</a:t>
          </a:r>
          <a:endParaRPr lang="en-US" sz="1000" b="0" i="0" dirty="0">
            <a:solidFill>
              <a:srgbClr val="000000"/>
            </a:solidFill>
            <a:latin typeface="+mj-lt"/>
          </a:endParaRPr>
        </a:p>
      </dgm:t>
    </dgm:pt>
    <dgm:pt modelId="{78EA2B0D-3322-1E43-9065-CE856E3EFDD0}" type="parTrans" cxnId="{7714F0A5-26B6-BB44-BC60-6630AE2380C0}">
      <dgm:prSet/>
      <dgm:spPr/>
      <dgm:t>
        <a:bodyPr/>
        <a:lstStyle/>
        <a:p>
          <a:endParaRPr lang="en-US"/>
        </a:p>
      </dgm:t>
    </dgm:pt>
    <dgm:pt modelId="{AC5819B8-7A90-7C41-B5A5-D2282F0843D5}" type="sibTrans" cxnId="{7714F0A5-26B6-BB44-BC60-6630AE2380C0}">
      <dgm:prSet/>
      <dgm:spPr/>
      <dgm:t>
        <a:bodyPr/>
        <a:lstStyle/>
        <a:p>
          <a:endParaRPr lang="en-US"/>
        </a:p>
      </dgm:t>
    </dgm:pt>
    <dgm:pt modelId="{E41D1F19-A24D-C345-824B-43EC9A8E058A}">
      <dgm:prSet phldrT="[Text]" custT="1"/>
      <dgm:spPr>
        <a:solidFill>
          <a:srgbClr val="C4D0B5"/>
        </a:solidFill>
      </dgm:spPr>
      <dgm:t>
        <a:bodyPr/>
        <a:lstStyle/>
        <a:p>
          <a:r>
            <a:rPr lang="en-US" sz="1000" b="0" i="0" dirty="0" smtClean="0">
              <a:solidFill>
                <a:srgbClr val="000000"/>
              </a:solidFill>
              <a:latin typeface="+mj-lt"/>
            </a:rPr>
            <a:t>AGE</a:t>
          </a:r>
          <a:endParaRPr lang="en-US" sz="1000" b="0" i="0" dirty="0">
            <a:solidFill>
              <a:srgbClr val="000000"/>
            </a:solidFill>
            <a:latin typeface="+mj-lt"/>
          </a:endParaRPr>
        </a:p>
      </dgm:t>
    </dgm:pt>
    <dgm:pt modelId="{3B5F89E8-8FDF-8845-B9D4-9033A7B235A7}" type="parTrans" cxnId="{D44CFBAB-DE9F-F143-A084-D0B14E12F179}">
      <dgm:prSet/>
      <dgm:spPr/>
      <dgm:t>
        <a:bodyPr/>
        <a:lstStyle/>
        <a:p>
          <a:endParaRPr lang="en-US"/>
        </a:p>
      </dgm:t>
    </dgm:pt>
    <dgm:pt modelId="{F0908672-FD17-0547-8BFB-41748199A982}" type="sibTrans" cxnId="{D44CFBAB-DE9F-F143-A084-D0B14E12F179}">
      <dgm:prSet/>
      <dgm:spPr/>
      <dgm:t>
        <a:bodyPr/>
        <a:lstStyle/>
        <a:p>
          <a:endParaRPr lang="en-US"/>
        </a:p>
      </dgm:t>
    </dgm:pt>
    <dgm:pt modelId="{1EBAFA29-68FF-A340-A546-DD8252F7D3AB}">
      <dgm:prSet phldrT="[Text]" custT="1"/>
      <dgm:spPr>
        <a:solidFill>
          <a:srgbClr val="C4D0B5"/>
        </a:solidFill>
      </dgm:spPr>
      <dgm:t>
        <a:bodyPr/>
        <a:lstStyle/>
        <a:p>
          <a:r>
            <a:rPr lang="en-US" sz="1000" b="0" i="0" dirty="0" smtClean="0">
              <a:solidFill>
                <a:srgbClr val="000000"/>
              </a:solidFill>
              <a:latin typeface="+mj-lt"/>
            </a:rPr>
            <a:t>ANTERO</a:t>
          </a:r>
          <a:r>
            <a:rPr lang="en-US" sz="1000" b="0" i="0" baseline="0" dirty="0" smtClean="0">
              <a:solidFill>
                <a:srgbClr val="000000"/>
              </a:solidFill>
              <a:latin typeface="+mj-lt"/>
            </a:rPr>
            <a:t> MEDIAL PORTAL OR TRANSTIBIAL</a:t>
          </a:r>
          <a:endParaRPr lang="en-US" sz="1000" b="0" i="0" dirty="0">
            <a:solidFill>
              <a:srgbClr val="000000"/>
            </a:solidFill>
            <a:latin typeface="+mj-lt"/>
          </a:endParaRPr>
        </a:p>
      </dgm:t>
    </dgm:pt>
    <dgm:pt modelId="{691B138C-E4B9-054B-91F0-EB62A216BDC4}" type="parTrans" cxnId="{502C0C21-A052-5F49-B01C-95997E5E3CD2}">
      <dgm:prSet/>
      <dgm:spPr/>
      <dgm:t>
        <a:bodyPr/>
        <a:lstStyle/>
        <a:p>
          <a:endParaRPr lang="en-US"/>
        </a:p>
      </dgm:t>
    </dgm:pt>
    <dgm:pt modelId="{34E6EB3E-140B-2F48-AC8D-65BDF183CE82}" type="sibTrans" cxnId="{502C0C21-A052-5F49-B01C-95997E5E3CD2}">
      <dgm:prSet/>
      <dgm:spPr/>
      <dgm:t>
        <a:bodyPr/>
        <a:lstStyle/>
        <a:p>
          <a:endParaRPr lang="en-US"/>
        </a:p>
      </dgm:t>
    </dgm:pt>
    <dgm:pt modelId="{8C336928-80BD-A248-AAF9-EC810BEC3E41}">
      <dgm:prSet phldrT="[Text]" custT="1"/>
      <dgm:spPr>
        <a:solidFill>
          <a:srgbClr val="C4D0B5"/>
        </a:solidFill>
      </dgm:spPr>
      <dgm:t>
        <a:bodyPr/>
        <a:lstStyle/>
        <a:p>
          <a:r>
            <a:rPr lang="en-US" sz="1000" b="0" i="0" dirty="0" smtClean="0">
              <a:solidFill>
                <a:srgbClr val="000000"/>
              </a:solidFill>
              <a:latin typeface="+mj-lt"/>
            </a:rPr>
            <a:t>REABILITHATION</a:t>
          </a:r>
          <a:endParaRPr lang="en-US" sz="1000" b="0" i="0" dirty="0">
            <a:solidFill>
              <a:srgbClr val="000000"/>
            </a:solidFill>
            <a:latin typeface="+mj-lt"/>
          </a:endParaRPr>
        </a:p>
      </dgm:t>
    </dgm:pt>
    <dgm:pt modelId="{BC0E4954-B812-4348-9379-49BC1E484B09}" type="parTrans" cxnId="{13A42545-A99A-EC4E-AB1B-EE5324C3B4AD}">
      <dgm:prSet/>
      <dgm:spPr/>
      <dgm:t>
        <a:bodyPr/>
        <a:lstStyle/>
        <a:p>
          <a:endParaRPr lang="en-US"/>
        </a:p>
      </dgm:t>
    </dgm:pt>
    <dgm:pt modelId="{531C8FE1-BE63-B442-B6E6-1F276C5A014A}" type="sibTrans" cxnId="{13A42545-A99A-EC4E-AB1B-EE5324C3B4AD}">
      <dgm:prSet/>
      <dgm:spPr/>
      <dgm:t>
        <a:bodyPr/>
        <a:lstStyle/>
        <a:p>
          <a:endParaRPr lang="en-US"/>
        </a:p>
      </dgm:t>
    </dgm:pt>
    <dgm:pt modelId="{4F41907D-66F9-6F4E-8DA0-F7F2BAF8C7CC}">
      <dgm:prSet phldrT="[Text]" custT="1"/>
      <dgm:spPr>
        <a:solidFill>
          <a:schemeClr val="accent1"/>
        </a:solidFill>
      </dgm:spPr>
      <dgm:t>
        <a:bodyPr/>
        <a:lstStyle/>
        <a:p>
          <a:r>
            <a:rPr lang="en-US" sz="1000" b="0" i="0" dirty="0" smtClean="0">
              <a:solidFill>
                <a:srgbClr val="000000"/>
              </a:solidFill>
              <a:latin typeface="+mj-lt"/>
            </a:rPr>
            <a:t>RETURN TO SPORTS</a:t>
          </a:r>
          <a:endParaRPr lang="en-US" sz="1000" b="0" i="0" dirty="0">
            <a:solidFill>
              <a:srgbClr val="000000"/>
            </a:solidFill>
            <a:latin typeface="+mj-lt"/>
          </a:endParaRPr>
        </a:p>
      </dgm:t>
    </dgm:pt>
    <dgm:pt modelId="{C6084E6B-5D1C-8E4F-9581-A4A041B62533}" type="parTrans" cxnId="{83DE3219-38D9-334B-B373-E00CC8591604}">
      <dgm:prSet/>
      <dgm:spPr/>
      <dgm:t>
        <a:bodyPr/>
        <a:lstStyle/>
        <a:p>
          <a:endParaRPr lang="en-US"/>
        </a:p>
      </dgm:t>
    </dgm:pt>
    <dgm:pt modelId="{8247C2FB-935D-BC4F-9232-1BF8238F91A7}" type="sibTrans" cxnId="{83DE3219-38D9-334B-B373-E00CC8591604}">
      <dgm:prSet/>
      <dgm:spPr/>
      <dgm:t>
        <a:bodyPr/>
        <a:lstStyle/>
        <a:p>
          <a:endParaRPr lang="en-US"/>
        </a:p>
      </dgm:t>
    </dgm:pt>
    <dgm:pt modelId="{3345D31D-655E-3845-9C9B-FFF41C89A2EA}">
      <dgm:prSet phldrT="[Text]" custT="1"/>
      <dgm:spPr>
        <a:solidFill>
          <a:srgbClr val="C4D0B5"/>
        </a:solidFill>
      </dgm:spPr>
      <dgm:t>
        <a:bodyPr/>
        <a:lstStyle/>
        <a:p>
          <a:r>
            <a:rPr lang="en-US" sz="1000" b="0" i="0" dirty="0" smtClean="0">
              <a:solidFill>
                <a:srgbClr val="000000"/>
              </a:solidFill>
              <a:latin typeface="+mj-lt"/>
            </a:rPr>
            <a:t>STABILITY</a:t>
          </a:r>
          <a:endParaRPr lang="en-US" sz="1000" b="0" i="0" dirty="0">
            <a:solidFill>
              <a:srgbClr val="000000"/>
            </a:solidFill>
            <a:latin typeface="+mj-lt"/>
          </a:endParaRPr>
        </a:p>
      </dgm:t>
    </dgm:pt>
    <dgm:pt modelId="{9AD810BF-394E-F048-AD8F-D0937CC4011E}" type="parTrans" cxnId="{8547DB9A-BD2E-5640-9536-D85E8B8F2542}">
      <dgm:prSet/>
      <dgm:spPr/>
      <dgm:t>
        <a:bodyPr/>
        <a:lstStyle/>
        <a:p>
          <a:endParaRPr lang="en-US"/>
        </a:p>
      </dgm:t>
    </dgm:pt>
    <dgm:pt modelId="{96FB7782-5E6B-B748-A8A0-4411B2D6A831}" type="sibTrans" cxnId="{8547DB9A-BD2E-5640-9536-D85E8B8F2542}">
      <dgm:prSet/>
      <dgm:spPr/>
      <dgm:t>
        <a:bodyPr/>
        <a:lstStyle/>
        <a:p>
          <a:endParaRPr lang="en-US"/>
        </a:p>
      </dgm:t>
    </dgm:pt>
    <dgm:pt modelId="{8C1CE650-63D6-5D41-BF93-A13D44A2915A}">
      <dgm:prSet phldrT="[Text]" custT="1"/>
      <dgm:spPr>
        <a:solidFill>
          <a:srgbClr val="C4D0B5"/>
        </a:solidFill>
      </dgm:spPr>
      <dgm:t>
        <a:bodyPr/>
        <a:lstStyle/>
        <a:p>
          <a:r>
            <a:rPr lang="en-US" sz="1000" b="0" i="0" dirty="0" smtClean="0">
              <a:solidFill>
                <a:srgbClr val="000000"/>
              </a:solidFill>
              <a:latin typeface="+mj-lt"/>
            </a:rPr>
            <a:t>SURGEON EXPERIENCE</a:t>
          </a:r>
          <a:endParaRPr lang="en-US" sz="1000" b="0" i="0" dirty="0">
            <a:solidFill>
              <a:srgbClr val="000000"/>
            </a:solidFill>
            <a:latin typeface="+mj-lt"/>
          </a:endParaRPr>
        </a:p>
      </dgm:t>
    </dgm:pt>
    <dgm:pt modelId="{FFCBCD5F-B126-614A-BCD9-66C4E042BC1A}" type="parTrans" cxnId="{6814516B-72E0-924A-81B8-4182D584D049}">
      <dgm:prSet/>
      <dgm:spPr/>
      <dgm:t>
        <a:bodyPr/>
        <a:lstStyle/>
        <a:p>
          <a:endParaRPr lang="en-US"/>
        </a:p>
      </dgm:t>
    </dgm:pt>
    <dgm:pt modelId="{D54BF406-985D-144C-A819-85996AD06DA4}" type="sibTrans" cxnId="{6814516B-72E0-924A-81B8-4182D584D049}">
      <dgm:prSet/>
      <dgm:spPr/>
      <dgm:t>
        <a:bodyPr/>
        <a:lstStyle/>
        <a:p>
          <a:endParaRPr lang="en-US"/>
        </a:p>
      </dgm:t>
    </dgm:pt>
    <dgm:pt modelId="{A185538F-79E2-F64F-B649-C8E70E6EB62E}">
      <dgm:prSet phldrT="[Text]" custT="1"/>
      <dgm:spPr>
        <a:solidFill>
          <a:srgbClr val="C4D0B5"/>
        </a:solidFill>
      </dgm:spPr>
      <dgm:t>
        <a:bodyPr/>
        <a:lstStyle/>
        <a:p>
          <a:r>
            <a:rPr lang="en-US" sz="1000" b="0" i="0" dirty="0" smtClean="0">
              <a:solidFill>
                <a:srgbClr val="000000"/>
              </a:solidFill>
              <a:latin typeface="+mj-lt"/>
            </a:rPr>
            <a:t>GRAFT  POSITION, FIXATION AND TENSION</a:t>
          </a:r>
          <a:endParaRPr lang="en-US" sz="1000" b="0" i="0" dirty="0">
            <a:solidFill>
              <a:srgbClr val="000000"/>
            </a:solidFill>
            <a:latin typeface="+mj-lt"/>
          </a:endParaRPr>
        </a:p>
      </dgm:t>
    </dgm:pt>
    <dgm:pt modelId="{C1385596-5FF3-D346-98C9-D4BBE303DA90}" type="parTrans" cxnId="{815526CD-F976-E445-B0DD-4FCEF826A2C1}">
      <dgm:prSet/>
      <dgm:spPr/>
      <dgm:t>
        <a:bodyPr/>
        <a:lstStyle/>
        <a:p>
          <a:endParaRPr lang="en-US"/>
        </a:p>
      </dgm:t>
    </dgm:pt>
    <dgm:pt modelId="{F1BE56FC-4AFA-CF4B-B3E7-F8BE1F2EC2B9}" type="sibTrans" cxnId="{815526CD-F976-E445-B0DD-4FCEF826A2C1}">
      <dgm:prSet/>
      <dgm:spPr/>
      <dgm:t>
        <a:bodyPr/>
        <a:lstStyle/>
        <a:p>
          <a:endParaRPr lang="en-US"/>
        </a:p>
      </dgm:t>
    </dgm:pt>
    <dgm:pt modelId="{9E78BCAD-4284-0946-813B-36A34CC525E5}">
      <dgm:prSet phldrT="[Text]" custT="1"/>
      <dgm:spPr>
        <a:solidFill>
          <a:srgbClr val="C4D0B5"/>
        </a:solidFill>
      </dgm:spPr>
      <dgm:t>
        <a:bodyPr/>
        <a:lstStyle/>
        <a:p>
          <a:r>
            <a:rPr lang="en-US" sz="1000" b="0" i="0" dirty="0" smtClean="0">
              <a:solidFill>
                <a:srgbClr val="000000"/>
              </a:solidFill>
              <a:latin typeface="+mj-lt"/>
            </a:rPr>
            <a:t>PSICHOLOGICAL KINESIOPHOBY</a:t>
          </a:r>
          <a:endParaRPr lang="en-US" sz="1000" b="0" i="0" dirty="0">
            <a:solidFill>
              <a:srgbClr val="000000"/>
            </a:solidFill>
            <a:latin typeface="+mj-lt"/>
          </a:endParaRPr>
        </a:p>
      </dgm:t>
    </dgm:pt>
    <dgm:pt modelId="{07319C67-F5D6-AD4C-BF81-C445368B6BCA}" type="sibTrans" cxnId="{C6FF26AB-CFC2-2F42-B2EC-8108FB25E70B}">
      <dgm:prSet/>
      <dgm:spPr/>
      <dgm:t>
        <a:bodyPr/>
        <a:lstStyle/>
        <a:p>
          <a:endParaRPr lang="en-US"/>
        </a:p>
      </dgm:t>
    </dgm:pt>
    <dgm:pt modelId="{A9F78FAE-BB70-284F-BFBE-9AE0A9DDC877}" type="parTrans" cxnId="{C6FF26AB-CFC2-2F42-B2EC-8108FB25E70B}">
      <dgm:prSet/>
      <dgm:spPr/>
      <dgm:t>
        <a:bodyPr/>
        <a:lstStyle/>
        <a:p>
          <a:endParaRPr lang="en-US"/>
        </a:p>
      </dgm:t>
    </dgm:pt>
    <dgm:pt modelId="{83B14EF0-A559-424C-B295-2220AA32D8DA}" type="pres">
      <dgm:prSet presAssocID="{6A7D7BAF-DAC1-2A49-BA33-95CC7ECF5A82}" presName="Name0" presStyleCnt="0">
        <dgm:presLayoutVars>
          <dgm:dir/>
          <dgm:resizeHandles val="exact"/>
        </dgm:presLayoutVars>
      </dgm:prSet>
      <dgm:spPr/>
      <dgm:t>
        <a:bodyPr/>
        <a:lstStyle/>
        <a:p>
          <a:endParaRPr lang="en-US"/>
        </a:p>
      </dgm:t>
    </dgm:pt>
    <dgm:pt modelId="{F22AE37C-2E86-5948-B1EC-B46496476261}" type="pres">
      <dgm:prSet presAssocID="{6A7D7BAF-DAC1-2A49-BA33-95CC7ECF5A82}" presName="cycle" presStyleCnt="0"/>
      <dgm:spPr/>
    </dgm:pt>
    <dgm:pt modelId="{304EBA7F-F191-4F4B-B1BA-9358244C7E8E}" type="pres">
      <dgm:prSet presAssocID="{F481344F-49DD-3542-9AF7-501AEC1890EC}" presName="nodeFirstNode" presStyleLbl="node1" presStyleIdx="0" presStyleCnt="13" custScaleX="125010">
        <dgm:presLayoutVars>
          <dgm:bulletEnabled val="1"/>
        </dgm:presLayoutVars>
      </dgm:prSet>
      <dgm:spPr/>
      <dgm:t>
        <a:bodyPr/>
        <a:lstStyle/>
        <a:p>
          <a:endParaRPr lang="en-US"/>
        </a:p>
      </dgm:t>
    </dgm:pt>
    <dgm:pt modelId="{221B7427-AC3E-264B-8A68-40AB9392A31A}" type="pres">
      <dgm:prSet presAssocID="{57FCA1F8-C34E-BB4F-ADEC-6E5343F14F17}" presName="sibTransFirstNode" presStyleLbl="bgShp" presStyleIdx="0" presStyleCnt="1"/>
      <dgm:spPr/>
      <dgm:t>
        <a:bodyPr/>
        <a:lstStyle/>
        <a:p>
          <a:endParaRPr lang="en-US"/>
        </a:p>
      </dgm:t>
    </dgm:pt>
    <dgm:pt modelId="{3084500D-0CB5-D147-B775-B84D3CCE7410}" type="pres">
      <dgm:prSet presAssocID="{70B335C0-5E05-844E-8C24-0F80862291F6}" presName="nodeFollowingNodes" presStyleLbl="node1" presStyleIdx="1" presStyleCnt="13" custScaleX="138036">
        <dgm:presLayoutVars>
          <dgm:bulletEnabled val="1"/>
        </dgm:presLayoutVars>
      </dgm:prSet>
      <dgm:spPr/>
      <dgm:t>
        <a:bodyPr/>
        <a:lstStyle/>
        <a:p>
          <a:endParaRPr lang="en-US"/>
        </a:p>
      </dgm:t>
    </dgm:pt>
    <dgm:pt modelId="{00BBD727-C25C-CA4F-B0CF-B536C7B7175A}" type="pres">
      <dgm:prSet presAssocID="{A185538F-79E2-F64F-B649-C8E70E6EB62E}" presName="nodeFollowingNodes" presStyleLbl="node1" presStyleIdx="2" presStyleCnt="13" custScaleX="125010">
        <dgm:presLayoutVars>
          <dgm:bulletEnabled val="1"/>
        </dgm:presLayoutVars>
      </dgm:prSet>
      <dgm:spPr/>
      <dgm:t>
        <a:bodyPr/>
        <a:lstStyle/>
        <a:p>
          <a:endParaRPr lang="en-US"/>
        </a:p>
      </dgm:t>
    </dgm:pt>
    <dgm:pt modelId="{A64CDAB7-E1B8-9F4C-B1E4-FF2F5101552C}" type="pres">
      <dgm:prSet presAssocID="{02272BA5-3012-7B41-A795-95E051EEB83A}" presName="nodeFollowingNodes" presStyleLbl="node1" presStyleIdx="3" presStyleCnt="13" custScaleX="125010">
        <dgm:presLayoutVars>
          <dgm:bulletEnabled val="1"/>
        </dgm:presLayoutVars>
      </dgm:prSet>
      <dgm:spPr/>
      <dgm:t>
        <a:bodyPr/>
        <a:lstStyle/>
        <a:p>
          <a:endParaRPr lang="en-US"/>
        </a:p>
      </dgm:t>
    </dgm:pt>
    <dgm:pt modelId="{13D496EB-521E-FA49-97CD-4B76CD4FD8B9}" type="pres">
      <dgm:prSet presAssocID="{1EBAFA29-68FF-A340-A546-DD8252F7D3AB}" presName="nodeFollowingNodes" presStyleLbl="node1" presStyleIdx="4" presStyleCnt="13" custScaleX="125010">
        <dgm:presLayoutVars>
          <dgm:bulletEnabled val="1"/>
        </dgm:presLayoutVars>
      </dgm:prSet>
      <dgm:spPr/>
      <dgm:t>
        <a:bodyPr/>
        <a:lstStyle/>
        <a:p>
          <a:endParaRPr lang="en-US"/>
        </a:p>
      </dgm:t>
    </dgm:pt>
    <dgm:pt modelId="{D09B3956-0261-744C-86E9-EF497A3DC52D}" type="pres">
      <dgm:prSet presAssocID="{BD397EB1-BC0E-EC4F-8B9C-1BEEA2621037}" presName="nodeFollowingNodes" presStyleLbl="node1" presStyleIdx="5" presStyleCnt="13" custScaleX="125010">
        <dgm:presLayoutVars>
          <dgm:bulletEnabled val="1"/>
        </dgm:presLayoutVars>
      </dgm:prSet>
      <dgm:spPr/>
      <dgm:t>
        <a:bodyPr/>
        <a:lstStyle/>
        <a:p>
          <a:endParaRPr lang="en-US"/>
        </a:p>
      </dgm:t>
    </dgm:pt>
    <dgm:pt modelId="{C3F39BB3-2173-E44F-AD9D-85E081FBBB1A}" type="pres">
      <dgm:prSet presAssocID="{E41D1F19-A24D-C345-824B-43EC9A8E058A}" presName="nodeFollowingNodes" presStyleLbl="node1" presStyleIdx="6" presStyleCnt="13" custScaleX="125010">
        <dgm:presLayoutVars>
          <dgm:bulletEnabled val="1"/>
        </dgm:presLayoutVars>
      </dgm:prSet>
      <dgm:spPr/>
      <dgm:t>
        <a:bodyPr/>
        <a:lstStyle/>
        <a:p>
          <a:endParaRPr lang="en-US"/>
        </a:p>
      </dgm:t>
    </dgm:pt>
    <dgm:pt modelId="{CD856B37-25D1-FD41-9711-194E8A7CA8D6}" type="pres">
      <dgm:prSet presAssocID="{8919C47A-9E1B-3E4B-AC86-C8DE2B20842B}" presName="nodeFollowingNodes" presStyleLbl="node1" presStyleIdx="7" presStyleCnt="13" custScaleX="125010" custRadScaleRad="101827" custRadScaleInc="10485">
        <dgm:presLayoutVars>
          <dgm:bulletEnabled val="1"/>
        </dgm:presLayoutVars>
      </dgm:prSet>
      <dgm:spPr/>
      <dgm:t>
        <a:bodyPr/>
        <a:lstStyle/>
        <a:p>
          <a:endParaRPr lang="en-US"/>
        </a:p>
      </dgm:t>
    </dgm:pt>
    <dgm:pt modelId="{47CDCA9A-5111-7B44-B6FB-2E006ED487A0}" type="pres">
      <dgm:prSet presAssocID="{3345D31D-655E-3845-9C9B-FFF41C89A2EA}" presName="nodeFollowingNodes" presStyleLbl="node1" presStyleIdx="8" presStyleCnt="13" custScaleX="125010">
        <dgm:presLayoutVars>
          <dgm:bulletEnabled val="1"/>
        </dgm:presLayoutVars>
      </dgm:prSet>
      <dgm:spPr/>
      <dgm:t>
        <a:bodyPr/>
        <a:lstStyle/>
        <a:p>
          <a:endParaRPr lang="en-US"/>
        </a:p>
      </dgm:t>
    </dgm:pt>
    <dgm:pt modelId="{F85C0440-B255-FE42-A617-417CCD18DB96}" type="pres">
      <dgm:prSet presAssocID="{8C1CE650-63D6-5D41-BF93-A13D44A2915A}" presName="nodeFollowingNodes" presStyleLbl="node1" presStyleIdx="9" presStyleCnt="13" custScaleX="125010">
        <dgm:presLayoutVars>
          <dgm:bulletEnabled val="1"/>
        </dgm:presLayoutVars>
      </dgm:prSet>
      <dgm:spPr/>
      <dgm:t>
        <a:bodyPr/>
        <a:lstStyle/>
        <a:p>
          <a:endParaRPr lang="en-US"/>
        </a:p>
      </dgm:t>
    </dgm:pt>
    <dgm:pt modelId="{E2DE2A1C-194B-3F49-8EDD-BCEB7E319D8F}" type="pres">
      <dgm:prSet presAssocID="{8C336928-80BD-A248-AAF9-EC810BEC3E41}" presName="nodeFollowingNodes" presStyleLbl="node1" presStyleIdx="10" presStyleCnt="13" custScaleX="125010">
        <dgm:presLayoutVars>
          <dgm:bulletEnabled val="1"/>
        </dgm:presLayoutVars>
      </dgm:prSet>
      <dgm:spPr/>
      <dgm:t>
        <a:bodyPr/>
        <a:lstStyle/>
        <a:p>
          <a:endParaRPr lang="en-US"/>
        </a:p>
      </dgm:t>
    </dgm:pt>
    <dgm:pt modelId="{8C99CFFF-EA3F-2C4F-9318-7D558A21E9B6}" type="pres">
      <dgm:prSet presAssocID="{9E78BCAD-4284-0946-813B-36A34CC525E5}" presName="nodeFollowingNodes" presStyleLbl="node1" presStyleIdx="11" presStyleCnt="13" custScaleX="125010">
        <dgm:presLayoutVars>
          <dgm:bulletEnabled val="1"/>
        </dgm:presLayoutVars>
      </dgm:prSet>
      <dgm:spPr/>
      <dgm:t>
        <a:bodyPr/>
        <a:lstStyle/>
        <a:p>
          <a:endParaRPr lang="en-US"/>
        </a:p>
      </dgm:t>
    </dgm:pt>
    <dgm:pt modelId="{50CF5B5F-1095-0743-BC3F-AD73C73B435F}" type="pres">
      <dgm:prSet presAssocID="{4F41907D-66F9-6F4E-8DA0-F7F2BAF8C7CC}" presName="nodeFollowingNodes" presStyleLbl="node1" presStyleIdx="12" presStyleCnt="13" custScaleX="125010">
        <dgm:presLayoutVars>
          <dgm:bulletEnabled val="1"/>
        </dgm:presLayoutVars>
      </dgm:prSet>
      <dgm:spPr/>
      <dgm:t>
        <a:bodyPr/>
        <a:lstStyle/>
        <a:p>
          <a:endParaRPr lang="en-US"/>
        </a:p>
      </dgm:t>
    </dgm:pt>
  </dgm:ptLst>
  <dgm:cxnLst>
    <dgm:cxn modelId="{C0B5F8D4-580F-424F-A268-B99115CF1E73}" srcId="{6A7D7BAF-DAC1-2A49-BA33-95CC7ECF5A82}" destId="{70B335C0-5E05-844E-8C24-0F80862291F6}" srcOrd="1" destOrd="0" parTransId="{6645FC65-A43A-FB4C-BB83-114FA8B4F0A6}" sibTransId="{426F2700-F0E3-CA4F-B066-6BF4E11449D1}"/>
    <dgm:cxn modelId="{13A42545-A99A-EC4E-AB1B-EE5324C3B4AD}" srcId="{6A7D7BAF-DAC1-2A49-BA33-95CC7ECF5A82}" destId="{8C336928-80BD-A248-AAF9-EC810BEC3E41}" srcOrd="10" destOrd="0" parTransId="{BC0E4954-B812-4348-9379-49BC1E484B09}" sibTransId="{531C8FE1-BE63-B442-B6E6-1F276C5A014A}"/>
    <dgm:cxn modelId="{F7BE794B-EB5D-FF4D-863F-8CFFFB4D62BF}" srcId="{6A7D7BAF-DAC1-2A49-BA33-95CC7ECF5A82}" destId="{BD397EB1-BC0E-EC4F-8B9C-1BEEA2621037}" srcOrd="5" destOrd="0" parTransId="{4EAB2FD0-8459-3342-9F70-9A7AF2D41568}" sibTransId="{81765A92-4573-E348-9489-2970FC28FE50}"/>
    <dgm:cxn modelId="{9B823211-5A10-FA4F-81EB-46484D916EC4}" type="presOf" srcId="{3345D31D-655E-3845-9C9B-FFF41C89A2EA}" destId="{47CDCA9A-5111-7B44-B6FB-2E006ED487A0}" srcOrd="0" destOrd="0" presId="urn:microsoft.com/office/officeart/2005/8/layout/cycle3"/>
    <dgm:cxn modelId="{0636E5D8-470C-2048-BC53-05B9B8E5A8C3}" srcId="{6A7D7BAF-DAC1-2A49-BA33-95CC7ECF5A82}" destId="{02272BA5-3012-7B41-A795-95E051EEB83A}" srcOrd="3" destOrd="0" parTransId="{F1502E98-0A75-6846-8C09-C7F0F3E548BD}" sibTransId="{D70325A3-309F-6E4D-8282-CE3418CE16D9}"/>
    <dgm:cxn modelId="{8E456F8B-978C-434C-A363-BD0E89103D76}" type="presOf" srcId="{8C1CE650-63D6-5D41-BF93-A13D44A2915A}" destId="{F85C0440-B255-FE42-A617-417CCD18DB96}" srcOrd="0" destOrd="0" presId="urn:microsoft.com/office/officeart/2005/8/layout/cycle3"/>
    <dgm:cxn modelId="{AC1340D2-B8D8-C841-BA10-B9BD22402A2D}" srcId="{6A7D7BAF-DAC1-2A49-BA33-95CC7ECF5A82}" destId="{F481344F-49DD-3542-9AF7-501AEC1890EC}" srcOrd="0" destOrd="0" parTransId="{2B454C43-89B9-2641-8176-1ECF36523EDF}" sibTransId="{57FCA1F8-C34E-BB4F-ADEC-6E5343F14F17}"/>
    <dgm:cxn modelId="{8547DB9A-BD2E-5640-9536-D85E8B8F2542}" srcId="{6A7D7BAF-DAC1-2A49-BA33-95CC7ECF5A82}" destId="{3345D31D-655E-3845-9C9B-FFF41C89A2EA}" srcOrd="8" destOrd="0" parTransId="{9AD810BF-394E-F048-AD8F-D0937CC4011E}" sibTransId="{96FB7782-5E6B-B748-A8A0-4411B2D6A831}"/>
    <dgm:cxn modelId="{502C0C21-A052-5F49-B01C-95997E5E3CD2}" srcId="{6A7D7BAF-DAC1-2A49-BA33-95CC7ECF5A82}" destId="{1EBAFA29-68FF-A340-A546-DD8252F7D3AB}" srcOrd="4" destOrd="0" parTransId="{691B138C-E4B9-054B-91F0-EB62A216BDC4}" sibTransId="{34E6EB3E-140B-2F48-AC8D-65BDF183CE82}"/>
    <dgm:cxn modelId="{0D4DC2FA-D591-B247-9A93-CA1A980D151B}" type="presOf" srcId="{F481344F-49DD-3542-9AF7-501AEC1890EC}" destId="{304EBA7F-F191-4F4B-B1BA-9358244C7E8E}" srcOrd="0" destOrd="0" presId="urn:microsoft.com/office/officeart/2005/8/layout/cycle3"/>
    <dgm:cxn modelId="{B6A76842-620E-EE4B-8DB9-24467AD858CC}" type="presOf" srcId="{57FCA1F8-C34E-BB4F-ADEC-6E5343F14F17}" destId="{221B7427-AC3E-264B-8A68-40AB9392A31A}" srcOrd="0" destOrd="0" presId="urn:microsoft.com/office/officeart/2005/8/layout/cycle3"/>
    <dgm:cxn modelId="{83DE3219-38D9-334B-B373-E00CC8591604}" srcId="{6A7D7BAF-DAC1-2A49-BA33-95CC7ECF5A82}" destId="{4F41907D-66F9-6F4E-8DA0-F7F2BAF8C7CC}" srcOrd="12" destOrd="0" parTransId="{C6084E6B-5D1C-8E4F-9581-A4A041B62533}" sibTransId="{8247C2FB-935D-BC4F-9232-1BF8238F91A7}"/>
    <dgm:cxn modelId="{437B644D-B0AA-A34E-A420-A089A576AF1F}" type="presOf" srcId="{1EBAFA29-68FF-A340-A546-DD8252F7D3AB}" destId="{13D496EB-521E-FA49-97CD-4B76CD4FD8B9}" srcOrd="0" destOrd="0" presId="urn:microsoft.com/office/officeart/2005/8/layout/cycle3"/>
    <dgm:cxn modelId="{7C3EB076-1FCE-E042-BA0E-73535643DF09}" type="presOf" srcId="{02272BA5-3012-7B41-A795-95E051EEB83A}" destId="{A64CDAB7-E1B8-9F4C-B1E4-FF2F5101552C}" srcOrd="0" destOrd="0" presId="urn:microsoft.com/office/officeart/2005/8/layout/cycle3"/>
    <dgm:cxn modelId="{E74DA5AF-3E6B-7045-A83E-B3DE64E72964}" type="presOf" srcId="{8C336928-80BD-A248-AAF9-EC810BEC3E41}" destId="{E2DE2A1C-194B-3F49-8EDD-BCEB7E319D8F}" srcOrd="0" destOrd="0" presId="urn:microsoft.com/office/officeart/2005/8/layout/cycle3"/>
    <dgm:cxn modelId="{5EEE9245-5BBB-FF45-9469-49C2866A987E}" type="presOf" srcId="{4F41907D-66F9-6F4E-8DA0-F7F2BAF8C7CC}" destId="{50CF5B5F-1095-0743-BC3F-AD73C73B435F}" srcOrd="0" destOrd="0" presId="urn:microsoft.com/office/officeart/2005/8/layout/cycle3"/>
    <dgm:cxn modelId="{A43D850B-20BF-6545-9886-EA36DEE29FEC}" type="presOf" srcId="{E41D1F19-A24D-C345-824B-43EC9A8E058A}" destId="{C3F39BB3-2173-E44F-AD9D-85E081FBBB1A}" srcOrd="0" destOrd="0" presId="urn:microsoft.com/office/officeart/2005/8/layout/cycle3"/>
    <dgm:cxn modelId="{D44CFBAB-DE9F-F143-A084-D0B14E12F179}" srcId="{6A7D7BAF-DAC1-2A49-BA33-95CC7ECF5A82}" destId="{E41D1F19-A24D-C345-824B-43EC9A8E058A}" srcOrd="6" destOrd="0" parTransId="{3B5F89E8-8FDF-8845-B9D4-9033A7B235A7}" sibTransId="{F0908672-FD17-0547-8BFB-41748199A982}"/>
    <dgm:cxn modelId="{9B449764-4D57-7C4F-8109-66907836B816}" type="presOf" srcId="{BD397EB1-BC0E-EC4F-8B9C-1BEEA2621037}" destId="{D09B3956-0261-744C-86E9-EF497A3DC52D}" srcOrd="0" destOrd="0" presId="urn:microsoft.com/office/officeart/2005/8/layout/cycle3"/>
    <dgm:cxn modelId="{C6FF26AB-CFC2-2F42-B2EC-8108FB25E70B}" srcId="{6A7D7BAF-DAC1-2A49-BA33-95CC7ECF5A82}" destId="{9E78BCAD-4284-0946-813B-36A34CC525E5}" srcOrd="11" destOrd="0" parTransId="{A9F78FAE-BB70-284F-BFBE-9AE0A9DDC877}" sibTransId="{07319C67-F5D6-AD4C-BF81-C445368B6BCA}"/>
    <dgm:cxn modelId="{6814516B-72E0-924A-81B8-4182D584D049}" srcId="{6A7D7BAF-DAC1-2A49-BA33-95CC7ECF5A82}" destId="{8C1CE650-63D6-5D41-BF93-A13D44A2915A}" srcOrd="9" destOrd="0" parTransId="{FFCBCD5F-B126-614A-BCD9-66C4E042BC1A}" sibTransId="{D54BF406-985D-144C-A819-85996AD06DA4}"/>
    <dgm:cxn modelId="{7714F0A5-26B6-BB44-BC60-6630AE2380C0}" srcId="{6A7D7BAF-DAC1-2A49-BA33-95CC7ECF5A82}" destId="{8919C47A-9E1B-3E4B-AC86-C8DE2B20842B}" srcOrd="7" destOrd="0" parTransId="{78EA2B0D-3322-1E43-9065-CE856E3EFDD0}" sibTransId="{AC5819B8-7A90-7C41-B5A5-D2282F0843D5}"/>
    <dgm:cxn modelId="{D39A50DA-FAE2-A64D-AD1B-CBAE973F37D2}" type="presOf" srcId="{9E78BCAD-4284-0946-813B-36A34CC525E5}" destId="{8C99CFFF-EA3F-2C4F-9318-7D558A21E9B6}" srcOrd="0" destOrd="0" presId="urn:microsoft.com/office/officeart/2005/8/layout/cycle3"/>
    <dgm:cxn modelId="{D0B28C0F-B8C8-D542-8D04-66034ECA8C86}" type="presOf" srcId="{A185538F-79E2-F64F-B649-C8E70E6EB62E}" destId="{00BBD727-C25C-CA4F-B0CF-B536C7B7175A}" srcOrd="0" destOrd="0" presId="urn:microsoft.com/office/officeart/2005/8/layout/cycle3"/>
    <dgm:cxn modelId="{8869526E-D65C-3B4F-8EAA-99E0EAA7BF2E}" type="presOf" srcId="{70B335C0-5E05-844E-8C24-0F80862291F6}" destId="{3084500D-0CB5-D147-B775-B84D3CCE7410}" srcOrd="0" destOrd="0" presId="urn:microsoft.com/office/officeart/2005/8/layout/cycle3"/>
    <dgm:cxn modelId="{815526CD-F976-E445-B0DD-4FCEF826A2C1}" srcId="{6A7D7BAF-DAC1-2A49-BA33-95CC7ECF5A82}" destId="{A185538F-79E2-F64F-B649-C8E70E6EB62E}" srcOrd="2" destOrd="0" parTransId="{C1385596-5FF3-D346-98C9-D4BBE303DA90}" sibTransId="{F1BE56FC-4AFA-CF4B-B3E7-F8BE1F2EC2B9}"/>
    <dgm:cxn modelId="{0FC003F8-CF05-CB47-8CD4-6A6C19CA46CE}" type="presOf" srcId="{8919C47A-9E1B-3E4B-AC86-C8DE2B20842B}" destId="{CD856B37-25D1-FD41-9711-194E8A7CA8D6}" srcOrd="0" destOrd="0" presId="urn:microsoft.com/office/officeart/2005/8/layout/cycle3"/>
    <dgm:cxn modelId="{E3C7F03C-C841-854D-944E-91C999F995DA}" type="presOf" srcId="{6A7D7BAF-DAC1-2A49-BA33-95CC7ECF5A82}" destId="{83B14EF0-A559-424C-B295-2220AA32D8DA}" srcOrd="0" destOrd="0" presId="urn:microsoft.com/office/officeart/2005/8/layout/cycle3"/>
    <dgm:cxn modelId="{48F56553-A8D5-2E4F-B940-8664811E722F}" type="presParOf" srcId="{83B14EF0-A559-424C-B295-2220AA32D8DA}" destId="{F22AE37C-2E86-5948-B1EC-B46496476261}" srcOrd="0" destOrd="0" presId="urn:microsoft.com/office/officeart/2005/8/layout/cycle3"/>
    <dgm:cxn modelId="{2018C308-0F01-754E-9B51-40957341858E}" type="presParOf" srcId="{F22AE37C-2E86-5948-B1EC-B46496476261}" destId="{304EBA7F-F191-4F4B-B1BA-9358244C7E8E}" srcOrd="0" destOrd="0" presId="urn:microsoft.com/office/officeart/2005/8/layout/cycle3"/>
    <dgm:cxn modelId="{330211E5-0799-2549-B880-4A993A167ACD}" type="presParOf" srcId="{F22AE37C-2E86-5948-B1EC-B46496476261}" destId="{221B7427-AC3E-264B-8A68-40AB9392A31A}" srcOrd="1" destOrd="0" presId="urn:microsoft.com/office/officeart/2005/8/layout/cycle3"/>
    <dgm:cxn modelId="{9A2EAB1C-EE88-4240-9941-2614542B5D08}" type="presParOf" srcId="{F22AE37C-2E86-5948-B1EC-B46496476261}" destId="{3084500D-0CB5-D147-B775-B84D3CCE7410}" srcOrd="2" destOrd="0" presId="urn:microsoft.com/office/officeart/2005/8/layout/cycle3"/>
    <dgm:cxn modelId="{9457CEAB-63E3-474D-B3DE-65A43D7F2DCA}" type="presParOf" srcId="{F22AE37C-2E86-5948-B1EC-B46496476261}" destId="{00BBD727-C25C-CA4F-B0CF-B536C7B7175A}" srcOrd="3" destOrd="0" presId="urn:microsoft.com/office/officeart/2005/8/layout/cycle3"/>
    <dgm:cxn modelId="{FFA32BBB-7307-3F42-95AA-BAC9ECFC71E8}" type="presParOf" srcId="{F22AE37C-2E86-5948-B1EC-B46496476261}" destId="{A64CDAB7-E1B8-9F4C-B1E4-FF2F5101552C}" srcOrd="4" destOrd="0" presId="urn:microsoft.com/office/officeart/2005/8/layout/cycle3"/>
    <dgm:cxn modelId="{50A9743E-F575-9144-825D-58C84B997F45}" type="presParOf" srcId="{F22AE37C-2E86-5948-B1EC-B46496476261}" destId="{13D496EB-521E-FA49-97CD-4B76CD4FD8B9}" srcOrd="5" destOrd="0" presId="urn:microsoft.com/office/officeart/2005/8/layout/cycle3"/>
    <dgm:cxn modelId="{B0386C3C-EB65-A54D-B1D9-29846730E9E5}" type="presParOf" srcId="{F22AE37C-2E86-5948-B1EC-B46496476261}" destId="{D09B3956-0261-744C-86E9-EF497A3DC52D}" srcOrd="6" destOrd="0" presId="urn:microsoft.com/office/officeart/2005/8/layout/cycle3"/>
    <dgm:cxn modelId="{B105A769-C34B-3B44-984D-21AED813867D}" type="presParOf" srcId="{F22AE37C-2E86-5948-B1EC-B46496476261}" destId="{C3F39BB3-2173-E44F-AD9D-85E081FBBB1A}" srcOrd="7" destOrd="0" presId="urn:microsoft.com/office/officeart/2005/8/layout/cycle3"/>
    <dgm:cxn modelId="{6BD1D0FD-1925-D84E-8C8D-DFEFC69FA72D}" type="presParOf" srcId="{F22AE37C-2E86-5948-B1EC-B46496476261}" destId="{CD856B37-25D1-FD41-9711-194E8A7CA8D6}" srcOrd="8" destOrd="0" presId="urn:microsoft.com/office/officeart/2005/8/layout/cycle3"/>
    <dgm:cxn modelId="{EA1A437E-93F2-9F49-81C3-29C29D711B2B}" type="presParOf" srcId="{F22AE37C-2E86-5948-B1EC-B46496476261}" destId="{47CDCA9A-5111-7B44-B6FB-2E006ED487A0}" srcOrd="9" destOrd="0" presId="urn:microsoft.com/office/officeart/2005/8/layout/cycle3"/>
    <dgm:cxn modelId="{13E05B71-C5C5-2444-9FBB-BE94A1CE0DFA}" type="presParOf" srcId="{F22AE37C-2E86-5948-B1EC-B46496476261}" destId="{F85C0440-B255-FE42-A617-417CCD18DB96}" srcOrd="10" destOrd="0" presId="urn:microsoft.com/office/officeart/2005/8/layout/cycle3"/>
    <dgm:cxn modelId="{918F49DE-2180-274E-8B09-4321602C6019}" type="presParOf" srcId="{F22AE37C-2E86-5948-B1EC-B46496476261}" destId="{E2DE2A1C-194B-3F49-8EDD-BCEB7E319D8F}" srcOrd="11" destOrd="0" presId="urn:microsoft.com/office/officeart/2005/8/layout/cycle3"/>
    <dgm:cxn modelId="{E7D88EB0-FD77-624B-B296-147C7289E07E}" type="presParOf" srcId="{F22AE37C-2E86-5948-B1EC-B46496476261}" destId="{8C99CFFF-EA3F-2C4F-9318-7D558A21E9B6}" srcOrd="12" destOrd="0" presId="urn:microsoft.com/office/officeart/2005/8/layout/cycle3"/>
    <dgm:cxn modelId="{56972F97-E20B-1D46-B66A-1DA8A50F4C84}" type="presParOf" srcId="{F22AE37C-2E86-5948-B1EC-B46496476261}" destId="{50CF5B5F-1095-0743-BC3F-AD73C73B435F}" srcOrd="13" destOrd="0" presId="urn:microsoft.com/office/officeart/2005/8/layout/cycle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319DFE-77CF-FD40-ADD2-FA7C1758FBBA}" type="doc">
      <dgm:prSet loTypeId="urn:microsoft.com/office/officeart/2005/8/layout/cycle2" loCatId="cycle" qsTypeId="urn:microsoft.com/office/officeart/2005/8/quickstyle/3D3" qsCatId="3D" csTypeId="urn:microsoft.com/office/officeart/2005/8/colors/accent2_5" csCatId="accent2" phldr="1"/>
      <dgm:spPr/>
      <dgm:t>
        <a:bodyPr/>
        <a:lstStyle/>
        <a:p>
          <a:endParaRPr lang="en-US"/>
        </a:p>
      </dgm:t>
    </dgm:pt>
    <dgm:pt modelId="{E6D63F34-7343-4D43-A79A-FF87273257FD}">
      <dgm:prSet phldrT="[Text]"/>
      <dgm:spPr>
        <a:solidFill>
          <a:srgbClr val="3333CC">
            <a:alpha val="90000"/>
          </a:srgbClr>
        </a:solidFill>
      </dgm:spPr>
      <dgm:t>
        <a:bodyPr/>
        <a:lstStyle/>
        <a:p>
          <a:r>
            <a:rPr lang="en-US" dirty="0" smtClean="0"/>
            <a:t>Anterior Knee Pain</a:t>
          </a:r>
          <a:endParaRPr lang="en-US" dirty="0"/>
        </a:p>
      </dgm:t>
    </dgm:pt>
    <dgm:pt modelId="{6B666726-EAE6-EC45-8E63-D6E8665713F9}" type="parTrans" cxnId="{4AD452C8-6A2C-A040-9636-07C40DF0DC44}">
      <dgm:prSet/>
      <dgm:spPr/>
      <dgm:t>
        <a:bodyPr/>
        <a:lstStyle/>
        <a:p>
          <a:endParaRPr lang="en-US"/>
        </a:p>
      </dgm:t>
    </dgm:pt>
    <dgm:pt modelId="{453960B2-639D-C949-9724-47B64F53DB79}" type="sibTrans" cxnId="{4AD452C8-6A2C-A040-9636-07C40DF0DC44}">
      <dgm:prSet/>
      <dgm:spPr/>
      <dgm:t>
        <a:bodyPr/>
        <a:lstStyle/>
        <a:p>
          <a:endParaRPr lang="en-US"/>
        </a:p>
      </dgm:t>
    </dgm:pt>
    <dgm:pt modelId="{F96713A1-4160-7C40-99BB-8CC803B7169D}">
      <dgm:prSet phldrT="[Text]"/>
      <dgm:spPr>
        <a:solidFill>
          <a:srgbClr val="3333CC">
            <a:alpha val="80000"/>
          </a:srgbClr>
        </a:solidFill>
      </dgm:spPr>
      <dgm:t>
        <a:bodyPr/>
        <a:lstStyle/>
        <a:p>
          <a:r>
            <a:rPr lang="en-US" dirty="0" smtClean="0"/>
            <a:t>Infection </a:t>
          </a:r>
          <a:endParaRPr lang="en-US" dirty="0"/>
        </a:p>
      </dgm:t>
    </dgm:pt>
    <dgm:pt modelId="{21B83C12-1FF8-5F44-9C91-44FD4F45F7FE}" type="parTrans" cxnId="{A4AAD945-ADCB-5D4C-89A7-74E456F9DF6F}">
      <dgm:prSet/>
      <dgm:spPr/>
      <dgm:t>
        <a:bodyPr/>
        <a:lstStyle/>
        <a:p>
          <a:endParaRPr lang="en-US"/>
        </a:p>
      </dgm:t>
    </dgm:pt>
    <dgm:pt modelId="{A430CC51-4333-2740-919F-B4641FC5E867}" type="sibTrans" cxnId="{A4AAD945-ADCB-5D4C-89A7-74E456F9DF6F}">
      <dgm:prSet/>
      <dgm:spPr/>
      <dgm:t>
        <a:bodyPr/>
        <a:lstStyle/>
        <a:p>
          <a:endParaRPr lang="en-US"/>
        </a:p>
      </dgm:t>
    </dgm:pt>
    <dgm:pt modelId="{8CB58431-5478-2C4A-8BA8-E00B3C89F67D}">
      <dgm:prSet phldrT="[Text]"/>
      <dgm:spPr>
        <a:solidFill>
          <a:srgbClr val="3333CC">
            <a:alpha val="70000"/>
          </a:srgbClr>
        </a:solidFill>
      </dgm:spPr>
      <dgm:t>
        <a:bodyPr/>
        <a:lstStyle/>
        <a:p>
          <a:r>
            <a:rPr lang="en-US" dirty="0" smtClean="0"/>
            <a:t>Stiffness (</a:t>
          </a:r>
          <a:r>
            <a:rPr lang="en-US" dirty="0" err="1" smtClean="0"/>
            <a:t>Arthrofibrosis</a:t>
          </a:r>
          <a:r>
            <a:rPr lang="en-US" dirty="0" smtClean="0"/>
            <a:t>)</a:t>
          </a:r>
          <a:endParaRPr lang="en-US" dirty="0"/>
        </a:p>
      </dgm:t>
    </dgm:pt>
    <dgm:pt modelId="{CCFE7314-6EB2-114C-B987-A157465676D1}" type="parTrans" cxnId="{DBD634A6-BFF1-574D-9E14-FCCC04C90A79}">
      <dgm:prSet/>
      <dgm:spPr/>
      <dgm:t>
        <a:bodyPr/>
        <a:lstStyle/>
        <a:p>
          <a:endParaRPr lang="en-US"/>
        </a:p>
      </dgm:t>
    </dgm:pt>
    <dgm:pt modelId="{E4E401FC-01AC-C547-8382-A2B77E100F55}" type="sibTrans" cxnId="{DBD634A6-BFF1-574D-9E14-FCCC04C90A79}">
      <dgm:prSet/>
      <dgm:spPr/>
      <dgm:t>
        <a:bodyPr/>
        <a:lstStyle/>
        <a:p>
          <a:endParaRPr lang="en-US"/>
        </a:p>
      </dgm:t>
    </dgm:pt>
    <dgm:pt modelId="{9E025BF6-7B8E-B042-A70A-63A7565E46C3}">
      <dgm:prSet phldrT="[Text]"/>
      <dgm:spPr/>
      <dgm:t>
        <a:bodyPr/>
        <a:lstStyle/>
        <a:p>
          <a:r>
            <a:rPr lang="en-US" dirty="0" smtClean="0"/>
            <a:t>Re-Rupture </a:t>
          </a:r>
          <a:endParaRPr lang="en-US" dirty="0"/>
        </a:p>
      </dgm:t>
    </dgm:pt>
    <dgm:pt modelId="{83B73D52-BEFC-6E4F-AFB6-941FA100E559}" type="parTrans" cxnId="{A3943809-7FA4-6D4F-938A-35631DAF62F0}">
      <dgm:prSet/>
      <dgm:spPr/>
      <dgm:t>
        <a:bodyPr/>
        <a:lstStyle/>
        <a:p>
          <a:endParaRPr lang="en-US"/>
        </a:p>
      </dgm:t>
    </dgm:pt>
    <dgm:pt modelId="{ED39F63C-36BE-1346-BEFB-8B147D05125B}" type="sibTrans" cxnId="{A3943809-7FA4-6D4F-938A-35631DAF62F0}">
      <dgm:prSet/>
      <dgm:spPr/>
      <dgm:t>
        <a:bodyPr/>
        <a:lstStyle/>
        <a:p>
          <a:endParaRPr lang="en-US"/>
        </a:p>
      </dgm:t>
    </dgm:pt>
    <dgm:pt modelId="{10D6EA42-F3D5-7546-8566-FB1765CD79BF}" type="pres">
      <dgm:prSet presAssocID="{B3319DFE-77CF-FD40-ADD2-FA7C1758FBBA}" presName="cycle" presStyleCnt="0">
        <dgm:presLayoutVars>
          <dgm:dir/>
          <dgm:resizeHandles val="exact"/>
        </dgm:presLayoutVars>
      </dgm:prSet>
      <dgm:spPr/>
      <dgm:t>
        <a:bodyPr/>
        <a:lstStyle/>
        <a:p>
          <a:endParaRPr lang="en-US"/>
        </a:p>
      </dgm:t>
    </dgm:pt>
    <dgm:pt modelId="{EF32AAB6-A360-564B-BBED-60524A1EA598}" type="pres">
      <dgm:prSet presAssocID="{E6D63F34-7343-4D43-A79A-FF87273257FD}" presName="node" presStyleLbl="node1" presStyleIdx="0" presStyleCnt="4">
        <dgm:presLayoutVars>
          <dgm:bulletEnabled val="1"/>
        </dgm:presLayoutVars>
      </dgm:prSet>
      <dgm:spPr/>
      <dgm:t>
        <a:bodyPr/>
        <a:lstStyle/>
        <a:p>
          <a:endParaRPr lang="en-US"/>
        </a:p>
      </dgm:t>
    </dgm:pt>
    <dgm:pt modelId="{E47A0E23-CE63-C346-9010-C890AC7601A6}" type="pres">
      <dgm:prSet presAssocID="{453960B2-639D-C949-9724-47B64F53DB79}" presName="sibTrans" presStyleLbl="sibTrans2D1" presStyleIdx="0" presStyleCnt="4"/>
      <dgm:spPr/>
      <dgm:t>
        <a:bodyPr/>
        <a:lstStyle/>
        <a:p>
          <a:endParaRPr lang="en-US"/>
        </a:p>
      </dgm:t>
    </dgm:pt>
    <dgm:pt modelId="{F6D27511-403B-2B4B-8743-2CE42BAA08FA}" type="pres">
      <dgm:prSet presAssocID="{453960B2-639D-C949-9724-47B64F53DB79}" presName="connectorText" presStyleLbl="sibTrans2D1" presStyleIdx="0" presStyleCnt="4"/>
      <dgm:spPr/>
      <dgm:t>
        <a:bodyPr/>
        <a:lstStyle/>
        <a:p>
          <a:endParaRPr lang="en-US"/>
        </a:p>
      </dgm:t>
    </dgm:pt>
    <dgm:pt modelId="{A3CCF029-ABDF-5F41-BEF2-38C41ADF8E0B}" type="pres">
      <dgm:prSet presAssocID="{F96713A1-4160-7C40-99BB-8CC803B7169D}" presName="node" presStyleLbl="node1" presStyleIdx="1" presStyleCnt="4">
        <dgm:presLayoutVars>
          <dgm:bulletEnabled val="1"/>
        </dgm:presLayoutVars>
      </dgm:prSet>
      <dgm:spPr/>
      <dgm:t>
        <a:bodyPr/>
        <a:lstStyle/>
        <a:p>
          <a:endParaRPr lang="en-US"/>
        </a:p>
      </dgm:t>
    </dgm:pt>
    <dgm:pt modelId="{0B131533-2ADE-B243-BCFC-FD932194E76F}" type="pres">
      <dgm:prSet presAssocID="{A430CC51-4333-2740-919F-B4641FC5E867}" presName="sibTrans" presStyleLbl="sibTrans2D1" presStyleIdx="1" presStyleCnt="4"/>
      <dgm:spPr/>
      <dgm:t>
        <a:bodyPr/>
        <a:lstStyle/>
        <a:p>
          <a:endParaRPr lang="en-US"/>
        </a:p>
      </dgm:t>
    </dgm:pt>
    <dgm:pt modelId="{F91AA46A-7619-A445-A50F-51843EBADB3F}" type="pres">
      <dgm:prSet presAssocID="{A430CC51-4333-2740-919F-B4641FC5E867}" presName="connectorText" presStyleLbl="sibTrans2D1" presStyleIdx="1" presStyleCnt="4"/>
      <dgm:spPr/>
      <dgm:t>
        <a:bodyPr/>
        <a:lstStyle/>
        <a:p>
          <a:endParaRPr lang="en-US"/>
        </a:p>
      </dgm:t>
    </dgm:pt>
    <dgm:pt modelId="{E517AD98-079E-2348-AF80-58B6E4DA3B2B}" type="pres">
      <dgm:prSet presAssocID="{8CB58431-5478-2C4A-8BA8-E00B3C89F67D}" presName="node" presStyleLbl="node1" presStyleIdx="2" presStyleCnt="4">
        <dgm:presLayoutVars>
          <dgm:bulletEnabled val="1"/>
        </dgm:presLayoutVars>
      </dgm:prSet>
      <dgm:spPr/>
      <dgm:t>
        <a:bodyPr/>
        <a:lstStyle/>
        <a:p>
          <a:endParaRPr lang="en-US"/>
        </a:p>
      </dgm:t>
    </dgm:pt>
    <dgm:pt modelId="{158991D1-7CB1-864B-B1BC-D8908BFAFD15}" type="pres">
      <dgm:prSet presAssocID="{E4E401FC-01AC-C547-8382-A2B77E100F55}" presName="sibTrans" presStyleLbl="sibTrans2D1" presStyleIdx="2" presStyleCnt="4"/>
      <dgm:spPr/>
      <dgm:t>
        <a:bodyPr/>
        <a:lstStyle/>
        <a:p>
          <a:endParaRPr lang="en-US"/>
        </a:p>
      </dgm:t>
    </dgm:pt>
    <dgm:pt modelId="{4579F099-29E1-C44A-99F9-D63EE62DFF8B}" type="pres">
      <dgm:prSet presAssocID="{E4E401FC-01AC-C547-8382-A2B77E100F55}" presName="connectorText" presStyleLbl="sibTrans2D1" presStyleIdx="2" presStyleCnt="4"/>
      <dgm:spPr/>
      <dgm:t>
        <a:bodyPr/>
        <a:lstStyle/>
        <a:p>
          <a:endParaRPr lang="en-US"/>
        </a:p>
      </dgm:t>
    </dgm:pt>
    <dgm:pt modelId="{DC0FB3AB-6C2A-3B4A-8066-34E212D4371A}" type="pres">
      <dgm:prSet presAssocID="{9E025BF6-7B8E-B042-A70A-63A7565E46C3}" presName="node" presStyleLbl="node1" presStyleIdx="3" presStyleCnt="4">
        <dgm:presLayoutVars>
          <dgm:bulletEnabled val="1"/>
        </dgm:presLayoutVars>
      </dgm:prSet>
      <dgm:spPr/>
      <dgm:t>
        <a:bodyPr/>
        <a:lstStyle/>
        <a:p>
          <a:endParaRPr lang="en-US"/>
        </a:p>
      </dgm:t>
    </dgm:pt>
    <dgm:pt modelId="{A71DD198-0E92-6549-8DCE-DEB89389BA79}" type="pres">
      <dgm:prSet presAssocID="{ED39F63C-36BE-1346-BEFB-8B147D05125B}" presName="sibTrans" presStyleLbl="sibTrans2D1" presStyleIdx="3" presStyleCnt="4"/>
      <dgm:spPr/>
      <dgm:t>
        <a:bodyPr/>
        <a:lstStyle/>
        <a:p>
          <a:endParaRPr lang="en-US"/>
        </a:p>
      </dgm:t>
    </dgm:pt>
    <dgm:pt modelId="{B56EA4C5-47B6-1B4B-9740-FF570C5FB5D0}" type="pres">
      <dgm:prSet presAssocID="{ED39F63C-36BE-1346-BEFB-8B147D05125B}" presName="connectorText" presStyleLbl="sibTrans2D1" presStyleIdx="3" presStyleCnt="4"/>
      <dgm:spPr/>
      <dgm:t>
        <a:bodyPr/>
        <a:lstStyle/>
        <a:p>
          <a:endParaRPr lang="en-US"/>
        </a:p>
      </dgm:t>
    </dgm:pt>
  </dgm:ptLst>
  <dgm:cxnLst>
    <dgm:cxn modelId="{97833B30-D6A7-E346-836C-826191271A8E}" type="presOf" srcId="{ED39F63C-36BE-1346-BEFB-8B147D05125B}" destId="{A71DD198-0E92-6549-8DCE-DEB89389BA79}" srcOrd="0" destOrd="0" presId="urn:microsoft.com/office/officeart/2005/8/layout/cycle2"/>
    <dgm:cxn modelId="{DBD634A6-BFF1-574D-9E14-FCCC04C90A79}" srcId="{B3319DFE-77CF-FD40-ADD2-FA7C1758FBBA}" destId="{8CB58431-5478-2C4A-8BA8-E00B3C89F67D}" srcOrd="2" destOrd="0" parTransId="{CCFE7314-6EB2-114C-B987-A157465676D1}" sibTransId="{E4E401FC-01AC-C547-8382-A2B77E100F55}"/>
    <dgm:cxn modelId="{A4AAD945-ADCB-5D4C-89A7-74E456F9DF6F}" srcId="{B3319DFE-77CF-FD40-ADD2-FA7C1758FBBA}" destId="{F96713A1-4160-7C40-99BB-8CC803B7169D}" srcOrd="1" destOrd="0" parTransId="{21B83C12-1FF8-5F44-9C91-44FD4F45F7FE}" sibTransId="{A430CC51-4333-2740-919F-B4641FC5E867}"/>
    <dgm:cxn modelId="{4F505DE8-3A1B-D747-832D-390E4F62F70A}" type="presOf" srcId="{453960B2-639D-C949-9724-47B64F53DB79}" destId="{F6D27511-403B-2B4B-8743-2CE42BAA08FA}" srcOrd="1" destOrd="0" presId="urn:microsoft.com/office/officeart/2005/8/layout/cycle2"/>
    <dgm:cxn modelId="{3D90E168-77BE-D245-B24A-C11DC911788A}" type="presOf" srcId="{B3319DFE-77CF-FD40-ADD2-FA7C1758FBBA}" destId="{10D6EA42-F3D5-7546-8566-FB1765CD79BF}" srcOrd="0" destOrd="0" presId="urn:microsoft.com/office/officeart/2005/8/layout/cycle2"/>
    <dgm:cxn modelId="{8B5CDDA1-2772-4740-BF82-264255D11A9C}" type="presOf" srcId="{ED39F63C-36BE-1346-BEFB-8B147D05125B}" destId="{B56EA4C5-47B6-1B4B-9740-FF570C5FB5D0}" srcOrd="1" destOrd="0" presId="urn:microsoft.com/office/officeart/2005/8/layout/cycle2"/>
    <dgm:cxn modelId="{A3943809-7FA4-6D4F-938A-35631DAF62F0}" srcId="{B3319DFE-77CF-FD40-ADD2-FA7C1758FBBA}" destId="{9E025BF6-7B8E-B042-A70A-63A7565E46C3}" srcOrd="3" destOrd="0" parTransId="{83B73D52-BEFC-6E4F-AFB6-941FA100E559}" sibTransId="{ED39F63C-36BE-1346-BEFB-8B147D05125B}"/>
    <dgm:cxn modelId="{162CA8E5-98B0-2449-8F0A-D89156325F25}" type="presOf" srcId="{E6D63F34-7343-4D43-A79A-FF87273257FD}" destId="{EF32AAB6-A360-564B-BBED-60524A1EA598}" srcOrd="0" destOrd="0" presId="urn:microsoft.com/office/officeart/2005/8/layout/cycle2"/>
    <dgm:cxn modelId="{3F5966F3-122D-B540-A311-3755B149BABF}" type="presOf" srcId="{9E025BF6-7B8E-B042-A70A-63A7565E46C3}" destId="{DC0FB3AB-6C2A-3B4A-8066-34E212D4371A}" srcOrd="0" destOrd="0" presId="urn:microsoft.com/office/officeart/2005/8/layout/cycle2"/>
    <dgm:cxn modelId="{CB1A0F84-BFB6-334E-9A68-EF2D19AEFB5C}" type="presOf" srcId="{E4E401FC-01AC-C547-8382-A2B77E100F55}" destId="{158991D1-7CB1-864B-B1BC-D8908BFAFD15}" srcOrd="0" destOrd="0" presId="urn:microsoft.com/office/officeart/2005/8/layout/cycle2"/>
    <dgm:cxn modelId="{6362CE96-77F2-144D-BC6E-C77E57DF4983}" type="presOf" srcId="{A430CC51-4333-2740-919F-B4641FC5E867}" destId="{F91AA46A-7619-A445-A50F-51843EBADB3F}" srcOrd="1" destOrd="0" presId="urn:microsoft.com/office/officeart/2005/8/layout/cycle2"/>
    <dgm:cxn modelId="{C3CBC8E8-38CD-D548-AE2C-BEC5D7705B43}" type="presOf" srcId="{F96713A1-4160-7C40-99BB-8CC803B7169D}" destId="{A3CCF029-ABDF-5F41-BEF2-38C41ADF8E0B}" srcOrd="0" destOrd="0" presId="urn:microsoft.com/office/officeart/2005/8/layout/cycle2"/>
    <dgm:cxn modelId="{7FEF1C14-3AA7-DB42-A1FF-9EFA4E3298B9}" type="presOf" srcId="{8CB58431-5478-2C4A-8BA8-E00B3C89F67D}" destId="{E517AD98-079E-2348-AF80-58B6E4DA3B2B}" srcOrd="0" destOrd="0" presId="urn:microsoft.com/office/officeart/2005/8/layout/cycle2"/>
    <dgm:cxn modelId="{4AD452C8-6A2C-A040-9636-07C40DF0DC44}" srcId="{B3319DFE-77CF-FD40-ADD2-FA7C1758FBBA}" destId="{E6D63F34-7343-4D43-A79A-FF87273257FD}" srcOrd="0" destOrd="0" parTransId="{6B666726-EAE6-EC45-8E63-D6E8665713F9}" sibTransId="{453960B2-639D-C949-9724-47B64F53DB79}"/>
    <dgm:cxn modelId="{802736E5-6D06-E348-BF2E-A38A9FE4E46F}" type="presOf" srcId="{E4E401FC-01AC-C547-8382-A2B77E100F55}" destId="{4579F099-29E1-C44A-99F9-D63EE62DFF8B}" srcOrd="1" destOrd="0" presId="urn:microsoft.com/office/officeart/2005/8/layout/cycle2"/>
    <dgm:cxn modelId="{17605D54-7468-C14E-823E-E4EDEECFB30B}" type="presOf" srcId="{A430CC51-4333-2740-919F-B4641FC5E867}" destId="{0B131533-2ADE-B243-BCFC-FD932194E76F}" srcOrd="0" destOrd="0" presId="urn:microsoft.com/office/officeart/2005/8/layout/cycle2"/>
    <dgm:cxn modelId="{EC9DF506-1639-1949-A1F7-E98C226F59ED}" type="presOf" srcId="{453960B2-639D-C949-9724-47B64F53DB79}" destId="{E47A0E23-CE63-C346-9010-C890AC7601A6}" srcOrd="0" destOrd="0" presId="urn:microsoft.com/office/officeart/2005/8/layout/cycle2"/>
    <dgm:cxn modelId="{861706B5-67D0-CF4E-BB01-2507C9054CEC}" type="presParOf" srcId="{10D6EA42-F3D5-7546-8566-FB1765CD79BF}" destId="{EF32AAB6-A360-564B-BBED-60524A1EA598}" srcOrd="0" destOrd="0" presId="urn:microsoft.com/office/officeart/2005/8/layout/cycle2"/>
    <dgm:cxn modelId="{F177B670-81C0-B84C-8F90-CACE4E772F4E}" type="presParOf" srcId="{10D6EA42-F3D5-7546-8566-FB1765CD79BF}" destId="{E47A0E23-CE63-C346-9010-C890AC7601A6}" srcOrd="1" destOrd="0" presId="urn:microsoft.com/office/officeart/2005/8/layout/cycle2"/>
    <dgm:cxn modelId="{8FD15558-7AE3-6B44-9D06-8B49E0150BD1}" type="presParOf" srcId="{E47A0E23-CE63-C346-9010-C890AC7601A6}" destId="{F6D27511-403B-2B4B-8743-2CE42BAA08FA}" srcOrd="0" destOrd="0" presId="urn:microsoft.com/office/officeart/2005/8/layout/cycle2"/>
    <dgm:cxn modelId="{217813EE-3423-474E-89E0-FDE7F2CB8D26}" type="presParOf" srcId="{10D6EA42-F3D5-7546-8566-FB1765CD79BF}" destId="{A3CCF029-ABDF-5F41-BEF2-38C41ADF8E0B}" srcOrd="2" destOrd="0" presId="urn:microsoft.com/office/officeart/2005/8/layout/cycle2"/>
    <dgm:cxn modelId="{635C8C82-1657-F745-BC41-02F8F4F4C0EE}" type="presParOf" srcId="{10D6EA42-F3D5-7546-8566-FB1765CD79BF}" destId="{0B131533-2ADE-B243-BCFC-FD932194E76F}" srcOrd="3" destOrd="0" presId="urn:microsoft.com/office/officeart/2005/8/layout/cycle2"/>
    <dgm:cxn modelId="{1D323113-C03E-B94C-93BC-DB0C6F825862}" type="presParOf" srcId="{0B131533-2ADE-B243-BCFC-FD932194E76F}" destId="{F91AA46A-7619-A445-A50F-51843EBADB3F}" srcOrd="0" destOrd="0" presId="urn:microsoft.com/office/officeart/2005/8/layout/cycle2"/>
    <dgm:cxn modelId="{6971E098-3CF2-8D40-8FDD-7D3E0B13BA79}" type="presParOf" srcId="{10D6EA42-F3D5-7546-8566-FB1765CD79BF}" destId="{E517AD98-079E-2348-AF80-58B6E4DA3B2B}" srcOrd="4" destOrd="0" presId="urn:microsoft.com/office/officeart/2005/8/layout/cycle2"/>
    <dgm:cxn modelId="{C2BB7DB8-26BD-794D-88E6-1DC3F46EAFEC}" type="presParOf" srcId="{10D6EA42-F3D5-7546-8566-FB1765CD79BF}" destId="{158991D1-7CB1-864B-B1BC-D8908BFAFD15}" srcOrd="5" destOrd="0" presId="urn:microsoft.com/office/officeart/2005/8/layout/cycle2"/>
    <dgm:cxn modelId="{63CAF00E-D567-6840-8592-CEDA3AC5FFF2}" type="presParOf" srcId="{158991D1-7CB1-864B-B1BC-D8908BFAFD15}" destId="{4579F099-29E1-C44A-99F9-D63EE62DFF8B}" srcOrd="0" destOrd="0" presId="urn:microsoft.com/office/officeart/2005/8/layout/cycle2"/>
    <dgm:cxn modelId="{8211A292-84F2-C14A-8E60-7719CBCC7C00}" type="presParOf" srcId="{10D6EA42-F3D5-7546-8566-FB1765CD79BF}" destId="{DC0FB3AB-6C2A-3B4A-8066-34E212D4371A}" srcOrd="6" destOrd="0" presId="urn:microsoft.com/office/officeart/2005/8/layout/cycle2"/>
    <dgm:cxn modelId="{70A0BC40-1EAE-B440-8D81-952A893699C7}" type="presParOf" srcId="{10D6EA42-F3D5-7546-8566-FB1765CD79BF}" destId="{A71DD198-0E92-6549-8DCE-DEB89389BA79}" srcOrd="7" destOrd="0" presId="urn:microsoft.com/office/officeart/2005/8/layout/cycle2"/>
    <dgm:cxn modelId="{2C9DB841-2E07-3D42-A173-DBD3CD758D32}" type="presParOf" srcId="{A71DD198-0E92-6549-8DCE-DEB89389BA79}" destId="{B56EA4C5-47B6-1B4B-9740-FF570C5FB5D0}" srcOrd="0" destOrd="0" presId="urn:microsoft.com/office/officeart/2005/8/layout/cycle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94FEEE-E2C9-FD47-9B51-775469EDBDD1}" type="doc">
      <dgm:prSet loTypeId="urn:microsoft.com/office/officeart/2005/8/layout/venn1" loCatId="relationship" qsTypeId="urn:microsoft.com/office/officeart/2005/8/quickstyle/3D3" qsCatId="3D" csTypeId="urn:microsoft.com/office/officeart/2005/8/colors/accent1_2" csCatId="accent1" phldr="1"/>
      <dgm:spPr/>
    </dgm:pt>
    <dgm:pt modelId="{FC37089B-1A15-FC40-A6FD-F31C4B5FE2B3}">
      <dgm:prSet phldrT="[Text]" custT="1"/>
      <dgm:spPr/>
      <dgm:t>
        <a:bodyPr/>
        <a:lstStyle/>
        <a:p>
          <a:r>
            <a:rPr lang="en-US" sz="1800" dirty="0" smtClean="0"/>
            <a:t>Surgical Technique</a:t>
          </a:r>
          <a:endParaRPr lang="en-US" sz="1800" dirty="0"/>
        </a:p>
      </dgm:t>
    </dgm:pt>
    <dgm:pt modelId="{28000A2E-36A0-CC48-864B-FF2C131F4046}" type="parTrans" cxnId="{0AC81420-FC79-F148-928F-238275862BA5}">
      <dgm:prSet/>
      <dgm:spPr/>
      <dgm:t>
        <a:bodyPr/>
        <a:lstStyle/>
        <a:p>
          <a:endParaRPr lang="en-US"/>
        </a:p>
      </dgm:t>
    </dgm:pt>
    <dgm:pt modelId="{E4CD74A6-209C-D442-87DC-BB0D05B51A70}" type="sibTrans" cxnId="{0AC81420-FC79-F148-928F-238275862BA5}">
      <dgm:prSet/>
      <dgm:spPr/>
      <dgm:t>
        <a:bodyPr/>
        <a:lstStyle/>
        <a:p>
          <a:endParaRPr lang="en-US"/>
        </a:p>
      </dgm:t>
    </dgm:pt>
    <dgm:pt modelId="{605EDA79-D506-304C-8656-0DF4CAF2D1D6}">
      <dgm:prSet phldrT="[Text]" custT="1"/>
      <dgm:spPr/>
      <dgm:t>
        <a:bodyPr/>
        <a:lstStyle/>
        <a:p>
          <a:r>
            <a:rPr lang="en-US" sz="4000" dirty="0" smtClean="0"/>
            <a:t>Trauma</a:t>
          </a:r>
          <a:endParaRPr lang="en-US" sz="4000" dirty="0"/>
        </a:p>
      </dgm:t>
    </dgm:pt>
    <dgm:pt modelId="{4F8AE290-4F3F-AF4B-B4F1-94355EB4C05F}" type="parTrans" cxnId="{958E42BF-864D-CD49-AB26-AE7E2F015899}">
      <dgm:prSet/>
      <dgm:spPr/>
      <dgm:t>
        <a:bodyPr/>
        <a:lstStyle/>
        <a:p>
          <a:endParaRPr lang="en-US"/>
        </a:p>
      </dgm:t>
    </dgm:pt>
    <dgm:pt modelId="{A6AE06EC-357C-E046-A67A-CF0CC5F5EA73}" type="sibTrans" cxnId="{958E42BF-864D-CD49-AB26-AE7E2F015899}">
      <dgm:prSet/>
      <dgm:spPr/>
      <dgm:t>
        <a:bodyPr/>
        <a:lstStyle/>
        <a:p>
          <a:endParaRPr lang="en-US"/>
        </a:p>
      </dgm:t>
    </dgm:pt>
    <dgm:pt modelId="{BF1E8C4B-4785-FA47-A644-C590CCC41638}">
      <dgm:prSet phldrT="[Text]" custT="1"/>
      <dgm:spPr/>
      <dgm:t>
        <a:bodyPr/>
        <a:lstStyle/>
        <a:p>
          <a:r>
            <a:rPr lang="en-US" sz="1400" dirty="0" err="1" smtClean="0"/>
            <a:t>Arthrofibrosis</a:t>
          </a:r>
          <a:r>
            <a:rPr lang="en-US" sz="1400" dirty="0" smtClean="0"/>
            <a:t> and Rehabilitation</a:t>
          </a:r>
          <a:endParaRPr lang="en-US" sz="1400" dirty="0"/>
        </a:p>
      </dgm:t>
    </dgm:pt>
    <dgm:pt modelId="{4608C7D0-1AAC-7648-85F1-427E5479B191}" type="parTrans" cxnId="{6C17A671-A77F-434C-BACA-79D8B90BD4F4}">
      <dgm:prSet/>
      <dgm:spPr/>
      <dgm:t>
        <a:bodyPr/>
        <a:lstStyle/>
        <a:p>
          <a:endParaRPr lang="en-US"/>
        </a:p>
      </dgm:t>
    </dgm:pt>
    <dgm:pt modelId="{034AF349-B31D-0044-8233-8291D71A5589}" type="sibTrans" cxnId="{6C17A671-A77F-434C-BACA-79D8B90BD4F4}">
      <dgm:prSet/>
      <dgm:spPr/>
      <dgm:t>
        <a:bodyPr/>
        <a:lstStyle/>
        <a:p>
          <a:endParaRPr lang="en-US"/>
        </a:p>
      </dgm:t>
    </dgm:pt>
    <dgm:pt modelId="{AD04E0E3-2B44-C14E-B868-5C42B9ABD4E5}">
      <dgm:prSet phldrT="[Text]" custT="1"/>
      <dgm:spPr/>
      <dgm:t>
        <a:bodyPr/>
        <a:lstStyle/>
        <a:p>
          <a:r>
            <a:rPr lang="en-US" sz="1400" dirty="0" smtClean="0"/>
            <a:t>Poor Graft Incorporation and healing</a:t>
          </a:r>
          <a:endParaRPr lang="en-US" sz="1400" dirty="0"/>
        </a:p>
      </dgm:t>
    </dgm:pt>
    <dgm:pt modelId="{39026278-66C3-AE49-93DB-4869FD973A35}" type="parTrans" cxnId="{896FCBEF-2456-514C-B0AB-C4097DF5250F}">
      <dgm:prSet/>
      <dgm:spPr/>
      <dgm:t>
        <a:bodyPr/>
        <a:lstStyle/>
        <a:p>
          <a:endParaRPr lang="en-US"/>
        </a:p>
      </dgm:t>
    </dgm:pt>
    <dgm:pt modelId="{D50B208C-51F2-FA4C-A392-E6924043559C}" type="sibTrans" cxnId="{896FCBEF-2456-514C-B0AB-C4097DF5250F}">
      <dgm:prSet/>
      <dgm:spPr/>
      <dgm:t>
        <a:bodyPr/>
        <a:lstStyle/>
        <a:p>
          <a:endParaRPr lang="en-US"/>
        </a:p>
      </dgm:t>
    </dgm:pt>
    <dgm:pt modelId="{9A758DDF-6CA9-7C4E-BA86-FADDCB696AB2}" type="pres">
      <dgm:prSet presAssocID="{7E94FEEE-E2C9-FD47-9B51-775469EDBDD1}" presName="compositeShape" presStyleCnt="0">
        <dgm:presLayoutVars>
          <dgm:chMax val="7"/>
          <dgm:dir/>
          <dgm:resizeHandles val="exact"/>
        </dgm:presLayoutVars>
      </dgm:prSet>
      <dgm:spPr/>
    </dgm:pt>
    <dgm:pt modelId="{7D362B23-A5CB-7C4A-9E82-1050531CABAB}" type="pres">
      <dgm:prSet presAssocID="{FC37089B-1A15-FC40-A6FD-F31C4B5FE2B3}" presName="circ1" presStyleLbl="vennNode1" presStyleIdx="0" presStyleCnt="4"/>
      <dgm:spPr/>
      <dgm:t>
        <a:bodyPr/>
        <a:lstStyle/>
        <a:p>
          <a:endParaRPr lang="en-US"/>
        </a:p>
      </dgm:t>
    </dgm:pt>
    <dgm:pt modelId="{10A43041-44AB-C745-A178-BD176ACEED06}" type="pres">
      <dgm:prSet presAssocID="{FC37089B-1A15-FC40-A6FD-F31C4B5FE2B3}" presName="circ1Tx" presStyleLbl="revTx" presStyleIdx="0" presStyleCnt="0">
        <dgm:presLayoutVars>
          <dgm:chMax val="0"/>
          <dgm:chPref val="0"/>
          <dgm:bulletEnabled val="1"/>
        </dgm:presLayoutVars>
      </dgm:prSet>
      <dgm:spPr/>
      <dgm:t>
        <a:bodyPr/>
        <a:lstStyle/>
        <a:p>
          <a:endParaRPr lang="en-US"/>
        </a:p>
      </dgm:t>
    </dgm:pt>
    <dgm:pt modelId="{A486C81B-5510-674B-A84B-4574FC6E864C}" type="pres">
      <dgm:prSet presAssocID="{AD04E0E3-2B44-C14E-B868-5C42B9ABD4E5}" presName="circ2" presStyleLbl="vennNode1" presStyleIdx="1" presStyleCnt="4"/>
      <dgm:spPr/>
      <dgm:t>
        <a:bodyPr/>
        <a:lstStyle/>
        <a:p>
          <a:endParaRPr lang="en-US"/>
        </a:p>
      </dgm:t>
    </dgm:pt>
    <dgm:pt modelId="{84440B9A-934D-3340-A4FD-945BF03595A0}" type="pres">
      <dgm:prSet presAssocID="{AD04E0E3-2B44-C14E-B868-5C42B9ABD4E5}" presName="circ2Tx" presStyleLbl="revTx" presStyleIdx="0" presStyleCnt="0">
        <dgm:presLayoutVars>
          <dgm:chMax val="0"/>
          <dgm:chPref val="0"/>
          <dgm:bulletEnabled val="1"/>
        </dgm:presLayoutVars>
      </dgm:prSet>
      <dgm:spPr/>
      <dgm:t>
        <a:bodyPr/>
        <a:lstStyle/>
        <a:p>
          <a:endParaRPr lang="en-US"/>
        </a:p>
      </dgm:t>
    </dgm:pt>
    <dgm:pt modelId="{89D28CF1-A8A4-4942-AF2B-F26D96D5772E}" type="pres">
      <dgm:prSet presAssocID="{605EDA79-D506-304C-8656-0DF4CAF2D1D6}" presName="circ3" presStyleLbl="vennNode1" presStyleIdx="2" presStyleCnt="4"/>
      <dgm:spPr/>
      <dgm:t>
        <a:bodyPr/>
        <a:lstStyle/>
        <a:p>
          <a:endParaRPr lang="en-US"/>
        </a:p>
      </dgm:t>
    </dgm:pt>
    <dgm:pt modelId="{C6EBEE2D-5309-8C49-9664-A4D2D5999F5C}" type="pres">
      <dgm:prSet presAssocID="{605EDA79-D506-304C-8656-0DF4CAF2D1D6}" presName="circ3Tx" presStyleLbl="revTx" presStyleIdx="0" presStyleCnt="0">
        <dgm:presLayoutVars>
          <dgm:chMax val="0"/>
          <dgm:chPref val="0"/>
          <dgm:bulletEnabled val="1"/>
        </dgm:presLayoutVars>
      </dgm:prSet>
      <dgm:spPr/>
      <dgm:t>
        <a:bodyPr/>
        <a:lstStyle/>
        <a:p>
          <a:endParaRPr lang="en-US"/>
        </a:p>
      </dgm:t>
    </dgm:pt>
    <dgm:pt modelId="{9C5CD835-E2B0-9A4C-B500-229A461DCE6A}" type="pres">
      <dgm:prSet presAssocID="{BF1E8C4B-4785-FA47-A644-C590CCC41638}" presName="circ4" presStyleLbl="vennNode1" presStyleIdx="3" presStyleCnt="4"/>
      <dgm:spPr/>
      <dgm:t>
        <a:bodyPr/>
        <a:lstStyle/>
        <a:p>
          <a:endParaRPr lang="en-US"/>
        </a:p>
      </dgm:t>
    </dgm:pt>
    <dgm:pt modelId="{AB6EF49A-7FAE-2148-A999-340B7362145F}" type="pres">
      <dgm:prSet presAssocID="{BF1E8C4B-4785-FA47-A644-C590CCC41638}" presName="circ4Tx" presStyleLbl="revTx" presStyleIdx="0" presStyleCnt="0">
        <dgm:presLayoutVars>
          <dgm:chMax val="0"/>
          <dgm:chPref val="0"/>
          <dgm:bulletEnabled val="1"/>
        </dgm:presLayoutVars>
      </dgm:prSet>
      <dgm:spPr/>
      <dgm:t>
        <a:bodyPr/>
        <a:lstStyle/>
        <a:p>
          <a:endParaRPr lang="en-US"/>
        </a:p>
      </dgm:t>
    </dgm:pt>
  </dgm:ptLst>
  <dgm:cxnLst>
    <dgm:cxn modelId="{0AC81420-FC79-F148-928F-238275862BA5}" srcId="{7E94FEEE-E2C9-FD47-9B51-775469EDBDD1}" destId="{FC37089B-1A15-FC40-A6FD-F31C4B5FE2B3}" srcOrd="0" destOrd="0" parTransId="{28000A2E-36A0-CC48-864B-FF2C131F4046}" sibTransId="{E4CD74A6-209C-D442-87DC-BB0D05B51A70}"/>
    <dgm:cxn modelId="{35EDB481-F382-1C43-B369-5486DE51FF78}" type="presOf" srcId="{7E94FEEE-E2C9-FD47-9B51-775469EDBDD1}" destId="{9A758DDF-6CA9-7C4E-BA86-FADDCB696AB2}" srcOrd="0" destOrd="0" presId="urn:microsoft.com/office/officeart/2005/8/layout/venn1"/>
    <dgm:cxn modelId="{896FCBEF-2456-514C-B0AB-C4097DF5250F}" srcId="{7E94FEEE-E2C9-FD47-9B51-775469EDBDD1}" destId="{AD04E0E3-2B44-C14E-B868-5C42B9ABD4E5}" srcOrd="1" destOrd="0" parTransId="{39026278-66C3-AE49-93DB-4869FD973A35}" sibTransId="{D50B208C-51F2-FA4C-A392-E6924043559C}"/>
    <dgm:cxn modelId="{887CD630-AD7C-864A-B4E5-090CA5F55028}" type="presOf" srcId="{605EDA79-D506-304C-8656-0DF4CAF2D1D6}" destId="{89D28CF1-A8A4-4942-AF2B-F26D96D5772E}" srcOrd="0" destOrd="0" presId="urn:microsoft.com/office/officeart/2005/8/layout/venn1"/>
    <dgm:cxn modelId="{C8732BCA-F83D-9D4B-9E63-01DD45879BB6}" type="presOf" srcId="{BF1E8C4B-4785-FA47-A644-C590CCC41638}" destId="{9C5CD835-E2B0-9A4C-B500-229A461DCE6A}" srcOrd="0" destOrd="0" presId="urn:microsoft.com/office/officeart/2005/8/layout/venn1"/>
    <dgm:cxn modelId="{A8F7FDD6-F5FE-FF4D-8C26-9C892137948E}" type="presOf" srcId="{AD04E0E3-2B44-C14E-B868-5C42B9ABD4E5}" destId="{A486C81B-5510-674B-A84B-4574FC6E864C}" srcOrd="0" destOrd="0" presId="urn:microsoft.com/office/officeart/2005/8/layout/venn1"/>
    <dgm:cxn modelId="{4FC932C1-28DC-B041-8CB6-B2A34905826B}" type="presOf" srcId="{FC37089B-1A15-FC40-A6FD-F31C4B5FE2B3}" destId="{10A43041-44AB-C745-A178-BD176ACEED06}" srcOrd="1" destOrd="0" presId="urn:microsoft.com/office/officeart/2005/8/layout/venn1"/>
    <dgm:cxn modelId="{6C17A671-A77F-434C-BACA-79D8B90BD4F4}" srcId="{7E94FEEE-E2C9-FD47-9B51-775469EDBDD1}" destId="{BF1E8C4B-4785-FA47-A644-C590CCC41638}" srcOrd="3" destOrd="0" parTransId="{4608C7D0-1AAC-7648-85F1-427E5479B191}" sibTransId="{034AF349-B31D-0044-8233-8291D71A5589}"/>
    <dgm:cxn modelId="{958E42BF-864D-CD49-AB26-AE7E2F015899}" srcId="{7E94FEEE-E2C9-FD47-9B51-775469EDBDD1}" destId="{605EDA79-D506-304C-8656-0DF4CAF2D1D6}" srcOrd="2" destOrd="0" parTransId="{4F8AE290-4F3F-AF4B-B4F1-94355EB4C05F}" sibTransId="{A6AE06EC-357C-E046-A67A-CF0CC5F5EA73}"/>
    <dgm:cxn modelId="{DA1989B6-834C-D343-AD04-9E230FDD5768}" type="presOf" srcId="{BF1E8C4B-4785-FA47-A644-C590CCC41638}" destId="{AB6EF49A-7FAE-2148-A999-340B7362145F}" srcOrd="1" destOrd="0" presId="urn:microsoft.com/office/officeart/2005/8/layout/venn1"/>
    <dgm:cxn modelId="{6229ADCE-A73C-6243-871C-F9623313D689}" type="presOf" srcId="{AD04E0E3-2B44-C14E-B868-5C42B9ABD4E5}" destId="{84440B9A-934D-3340-A4FD-945BF03595A0}" srcOrd="1" destOrd="0" presId="urn:microsoft.com/office/officeart/2005/8/layout/venn1"/>
    <dgm:cxn modelId="{EF48D2DD-1EAE-6844-AA6F-96A7EECBC4D6}" type="presOf" srcId="{605EDA79-D506-304C-8656-0DF4CAF2D1D6}" destId="{C6EBEE2D-5309-8C49-9664-A4D2D5999F5C}" srcOrd="1" destOrd="0" presId="urn:microsoft.com/office/officeart/2005/8/layout/venn1"/>
    <dgm:cxn modelId="{965C093C-39D2-A34C-AD1F-D37B5DD4D0A6}" type="presOf" srcId="{FC37089B-1A15-FC40-A6FD-F31C4B5FE2B3}" destId="{7D362B23-A5CB-7C4A-9E82-1050531CABAB}" srcOrd="0" destOrd="0" presId="urn:microsoft.com/office/officeart/2005/8/layout/venn1"/>
    <dgm:cxn modelId="{D843F2C6-E278-BA49-9295-9839CCBAA231}" type="presParOf" srcId="{9A758DDF-6CA9-7C4E-BA86-FADDCB696AB2}" destId="{7D362B23-A5CB-7C4A-9E82-1050531CABAB}" srcOrd="0" destOrd="0" presId="urn:microsoft.com/office/officeart/2005/8/layout/venn1"/>
    <dgm:cxn modelId="{2E338B4B-CBB5-FD4D-92D5-6EDC4ED9DFDF}" type="presParOf" srcId="{9A758DDF-6CA9-7C4E-BA86-FADDCB696AB2}" destId="{10A43041-44AB-C745-A178-BD176ACEED06}" srcOrd="1" destOrd="0" presId="urn:microsoft.com/office/officeart/2005/8/layout/venn1"/>
    <dgm:cxn modelId="{048BC3CC-E502-0F40-91D1-CC32F5D6FAED}" type="presParOf" srcId="{9A758DDF-6CA9-7C4E-BA86-FADDCB696AB2}" destId="{A486C81B-5510-674B-A84B-4574FC6E864C}" srcOrd="2" destOrd="0" presId="urn:microsoft.com/office/officeart/2005/8/layout/venn1"/>
    <dgm:cxn modelId="{3B69260C-106D-5F4C-A564-576D62065ED5}" type="presParOf" srcId="{9A758DDF-6CA9-7C4E-BA86-FADDCB696AB2}" destId="{84440B9A-934D-3340-A4FD-945BF03595A0}" srcOrd="3" destOrd="0" presId="urn:microsoft.com/office/officeart/2005/8/layout/venn1"/>
    <dgm:cxn modelId="{CC82CF6D-B08E-8B47-8B00-5BEA720C6C28}" type="presParOf" srcId="{9A758DDF-6CA9-7C4E-BA86-FADDCB696AB2}" destId="{89D28CF1-A8A4-4942-AF2B-F26D96D5772E}" srcOrd="4" destOrd="0" presId="urn:microsoft.com/office/officeart/2005/8/layout/venn1"/>
    <dgm:cxn modelId="{5D3D6037-5D1F-B148-8832-A0EBA0F4BDC1}" type="presParOf" srcId="{9A758DDF-6CA9-7C4E-BA86-FADDCB696AB2}" destId="{C6EBEE2D-5309-8C49-9664-A4D2D5999F5C}" srcOrd="5" destOrd="0" presId="urn:microsoft.com/office/officeart/2005/8/layout/venn1"/>
    <dgm:cxn modelId="{338904EB-861F-C649-85B9-EDEAFEB0D2A1}" type="presParOf" srcId="{9A758DDF-6CA9-7C4E-BA86-FADDCB696AB2}" destId="{9C5CD835-E2B0-9A4C-B500-229A461DCE6A}" srcOrd="6" destOrd="0" presId="urn:microsoft.com/office/officeart/2005/8/layout/venn1"/>
    <dgm:cxn modelId="{6B06516D-0640-6F4B-A29F-B9B7E67E768B}" type="presParOf" srcId="{9A758DDF-6CA9-7C4E-BA86-FADDCB696AB2}" destId="{AB6EF49A-7FAE-2148-A999-340B7362145F}" srcOrd="7"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984AEE-1B1D-4C47-8446-E1A9F3B498BC}"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US"/>
        </a:p>
      </dgm:t>
    </dgm:pt>
    <dgm:pt modelId="{A6E8A55E-898F-2A41-9F68-C22A3569347A}">
      <dgm:prSet phldrT="[Text]" custT="1"/>
      <dgm:spPr>
        <a:solidFill>
          <a:srgbClr val="CCFFCC"/>
        </a:solidFill>
      </dgm:spPr>
      <dgm:t>
        <a:bodyPr/>
        <a:lstStyle/>
        <a:p>
          <a:r>
            <a:rPr lang="pt-PT" sz="1000" dirty="0" smtClean="0">
              <a:solidFill>
                <a:srgbClr val="1F2518"/>
              </a:solidFill>
            </a:rPr>
            <a:t>FUNCTIONAL OUTCOMES</a:t>
          </a:r>
          <a:endParaRPr lang="en-US" sz="1000" dirty="0">
            <a:solidFill>
              <a:srgbClr val="1F2518"/>
            </a:solidFill>
          </a:endParaRPr>
        </a:p>
      </dgm:t>
    </dgm:pt>
    <dgm:pt modelId="{019BD8D0-4B30-154F-B1F9-D4106674C839}" type="parTrans" cxnId="{5B86A71F-1EB7-B141-803F-690F43658DA7}">
      <dgm:prSet/>
      <dgm:spPr/>
      <dgm:t>
        <a:bodyPr/>
        <a:lstStyle/>
        <a:p>
          <a:endParaRPr lang="en-US"/>
        </a:p>
      </dgm:t>
    </dgm:pt>
    <dgm:pt modelId="{7BEF249F-C90F-F241-BC95-FD95AC2C7F75}" type="sibTrans" cxnId="{5B86A71F-1EB7-B141-803F-690F43658DA7}">
      <dgm:prSet/>
      <dgm:spPr/>
      <dgm:t>
        <a:bodyPr/>
        <a:lstStyle/>
        <a:p>
          <a:endParaRPr lang="en-US"/>
        </a:p>
      </dgm:t>
    </dgm:pt>
    <dgm:pt modelId="{41900EC0-1EDA-8E44-A59E-700FE802657D}">
      <dgm:prSet phldrT="[Text]" custT="1"/>
      <dgm:spPr>
        <a:solidFill>
          <a:srgbClr val="CCFFCC"/>
        </a:solidFill>
      </dgm:spPr>
      <dgm:t>
        <a:bodyPr/>
        <a:lstStyle/>
        <a:p>
          <a:r>
            <a:rPr lang="pt-PT" sz="1000" dirty="0" smtClean="0">
              <a:solidFill>
                <a:srgbClr val="1F2518"/>
              </a:solidFill>
            </a:rPr>
            <a:t>EVOLUTION TO ARTHRITIS</a:t>
          </a:r>
          <a:endParaRPr lang="en-US" sz="1000" dirty="0">
            <a:solidFill>
              <a:srgbClr val="1F2518"/>
            </a:solidFill>
          </a:endParaRPr>
        </a:p>
      </dgm:t>
    </dgm:pt>
    <dgm:pt modelId="{082D6628-1597-8642-8392-AAEBBDD5CE6C}" type="parTrans" cxnId="{D88AE406-7F66-A149-BBF7-A2AF56429058}">
      <dgm:prSet/>
      <dgm:spPr/>
      <dgm:t>
        <a:bodyPr/>
        <a:lstStyle/>
        <a:p>
          <a:endParaRPr lang="en-US"/>
        </a:p>
      </dgm:t>
    </dgm:pt>
    <dgm:pt modelId="{C156BB65-2FB7-794C-A16C-CC3BD86C513D}" type="sibTrans" cxnId="{D88AE406-7F66-A149-BBF7-A2AF56429058}">
      <dgm:prSet/>
      <dgm:spPr/>
      <dgm:t>
        <a:bodyPr/>
        <a:lstStyle/>
        <a:p>
          <a:endParaRPr lang="en-US"/>
        </a:p>
      </dgm:t>
    </dgm:pt>
    <dgm:pt modelId="{678F9FE2-1750-294C-98AC-7FF67FFABC85}">
      <dgm:prSet phldrT="[Text]" custT="1"/>
      <dgm:spPr>
        <a:solidFill>
          <a:srgbClr val="CCFFCC"/>
        </a:solidFill>
      </dgm:spPr>
      <dgm:t>
        <a:bodyPr/>
        <a:lstStyle/>
        <a:p>
          <a:r>
            <a:rPr lang="pt-PT" sz="800" dirty="0" smtClean="0">
              <a:solidFill>
                <a:srgbClr val="1F2518"/>
              </a:solidFill>
            </a:rPr>
            <a:t>REABILITHATION</a:t>
          </a:r>
          <a:r>
            <a:rPr lang="pt-PT" sz="1000" dirty="0" smtClean="0">
              <a:solidFill>
                <a:srgbClr val="1F2518"/>
              </a:solidFill>
            </a:rPr>
            <a:t> PROTOCOLS</a:t>
          </a:r>
          <a:endParaRPr lang="en-US" sz="1000" dirty="0">
            <a:solidFill>
              <a:srgbClr val="1F2518"/>
            </a:solidFill>
          </a:endParaRPr>
        </a:p>
      </dgm:t>
    </dgm:pt>
    <dgm:pt modelId="{3822C7DD-3740-3D41-AEB6-0AF763C6ABC8}" type="parTrans" cxnId="{8FF4DE20-DA68-F44B-899E-FDAA5590993A}">
      <dgm:prSet/>
      <dgm:spPr/>
      <dgm:t>
        <a:bodyPr/>
        <a:lstStyle/>
        <a:p>
          <a:endParaRPr lang="en-US"/>
        </a:p>
      </dgm:t>
    </dgm:pt>
    <dgm:pt modelId="{47CBE8D5-E748-2E4D-A124-CA1C80C65603}" type="sibTrans" cxnId="{8FF4DE20-DA68-F44B-899E-FDAA5590993A}">
      <dgm:prSet/>
      <dgm:spPr/>
      <dgm:t>
        <a:bodyPr/>
        <a:lstStyle/>
        <a:p>
          <a:endParaRPr lang="en-US"/>
        </a:p>
      </dgm:t>
    </dgm:pt>
    <dgm:pt modelId="{48887A76-4A4A-6248-B755-6234A64563D2}">
      <dgm:prSet phldrT="[Text]" custT="1"/>
      <dgm:spPr>
        <a:solidFill>
          <a:srgbClr val="CCFFCC"/>
        </a:solidFill>
      </dgm:spPr>
      <dgm:t>
        <a:bodyPr/>
        <a:lstStyle/>
        <a:p>
          <a:r>
            <a:rPr lang="pt-PT" sz="1200" dirty="0" smtClean="0">
              <a:solidFill>
                <a:srgbClr val="1F2518"/>
              </a:solidFill>
            </a:rPr>
            <a:t>RETURN TO SPORTS</a:t>
          </a:r>
          <a:endParaRPr lang="en-US" sz="1200" dirty="0">
            <a:solidFill>
              <a:srgbClr val="1F2518"/>
            </a:solidFill>
          </a:endParaRPr>
        </a:p>
      </dgm:t>
    </dgm:pt>
    <dgm:pt modelId="{CFA28A3D-42C2-1841-A019-5F469B76CAEA}" type="parTrans" cxnId="{30886FE6-17DE-AB4B-A6FE-ABD8844D3FC8}">
      <dgm:prSet/>
      <dgm:spPr/>
      <dgm:t>
        <a:bodyPr/>
        <a:lstStyle/>
        <a:p>
          <a:endParaRPr lang="en-US"/>
        </a:p>
      </dgm:t>
    </dgm:pt>
    <dgm:pt modelId="{A9DDE079-A642-BD47-8BD8-7E4140F44458}" type="sibTrans" cxnId="{30886FE6-17DE-AB4B-A6FE-ABD8844D3FC8}">
      <dgm:prSet/>
      <dgm:spPr/>
      <dgm:t>
        <a:bodyPr/>
        <a:lstStyle/>
        <a:p>
          <a:endParaRPr lang="en-US"/>
        </a:p>
      </dgm:t>
    </dgm:pt>
    <dgm:pt modelId="{AF0FB5EF-A937-F342-9444-E0B553919B6F}">
      <dgm:prSet phldrT="[Text]" custT="1"/>
      <dgm:spPr>
        <a:solidFill>
          <a:srgbClr val="CCFFCC"/>
        </a:solidFill>
      </dgm:spPr>
      <dgm:t>
        <a:bodyPr/>
        <a:lstStyle/>
        <a:p>
          <a:r>
            <a:rPr lang="pt-PT" sz="1200" dirty="0" smtClean="0">
              <a:solidFill>
                <a:srgbClr val="1F2518"/>
              </a:solidFill>
            </a:rPr>
            <a:t>FAILURES INFECTION</a:t>
          </a:r>
          <a:endParaRPr lang="en-US" sz="1200" dirty="0">
            <a:solidFill>
              <a:srgbClr val="1F2518"/>
            </a:solidFill>
          </a:endParaRPr>
        </a:p>
      </dgm:t>
    </dgm:pt>
    <dgm:pt modelId="{9766759B-F57E-BC43-9621-3AD985A573A2}" type="parTrans" cxnId="{F834946A-9C09-EC41-8019-A3A95BB11D51}">
      <dgm:prSet/>
      <dgm:spPr/>
      <dgm:t>
        <a:bodyPr/>
        <a:lstStyle/>
        <a:p>
          <a:endParaRPr lang="en-US"/>
        </a:p>
      </dgm:t>
    </dgm:pt>
    <dgm:pt modelId="{C13C2804-1720-D947-B36C-7A2702627E13}" type="sibTrans" cxnId="{F834946A-9C09-EC41-8019-A3A95BB11D51}">
      <dgm:prSet/>
      <dgm:spPr/>
      <dgm:t>
        <a:bodyPr/>
        <a:lstStyle/>
        <a:p>
          <a:endParaRPr lang="en-US"/>
        </a:p>
      </dgm:t>
    </dgm:pt>
    <dgm:pt modelId="{CB69D3DC-8705-BE48-A09F-8642A2077783}" type="pres">
      <dgm:prSet presAssocID="{09984AEE-1B1D-4C47-8446-E1A9F3B498BC}" presName="cycle" presStyleCnt="0">
        <dgm:presLayoutVars>
          <dgm:dir/>
          <dgm:resizeHandles val="exact"/>
        </dgm:presLayoutVars>
      </dgm:prSet>
      <dgm:spPr/>
      <dgm:t>
        <a:bodyPr/>
        <a:lstStyle/>
        <a:p>
          <a:endParaRPr lang="en-US"/>
        </a:p>
      </dgm:t>
    </dgm:pt>
    <dgm:pt modelId="{FDBEE91B-C45B-BF47-AA17-B8D9EF740EFB}" type="pres">
      <dgm:prSet presAssocID="{A6E8A55E-898F-2A41-9F68-C22A3569347A}" presName="node" presStyleLbl="node1" presStyleIdx="0" presStyleCnt="5">
        <dgm:presLayoutVars>
          <dgm:bulletEnabled val="1"/>
        </dgm:presLayoutVars>
      </dgm:prSet>
      <dgm:spPr/>
      <dgm:t>
        <a:bodyPr/>
        <a:lstStyle/>
        <a:p>
          <a:endParaRPr lang="en-US"/>
        </a:p>
      </dgm:t>
    </dgm:pt>
    <dgm:pt modelId="{578181BC-3C83-6543-9875-4CE1CDA9BAE4}" type="pres">
      <dgm:prSet presAssocID="{7BEF249F-C90F-F241-BC95-FD95AC2C7F75}" presName="sibTrans" presStyleLbl="sibTrans2D1" presStyleIdx="0" presStyleCnt="5" custLinFactNeighborX="41471" custLinFactNeighborY="-42454"/>
      <dgm:spPr/>
      <dgm:t>
        <a:bodyPr/>
        <a:lstStyle/>
        <a:p>
          <a:endParaRPr lang="en-US"/>
        </a:p>
      </dgm:t>
    </dgm:pt>
    <dgm:pt modelId="{FE2A7ACE-E91E-D048-8DD0-C422EDE05D98}" type="pres">
      <dgm:prSet presAssocID="{7BEF249F-C90F-F241-BC95-FD95AC2C7F75}" presName="connectorText" presStyleLbl="sibTrans2D1" presStyleIdx="0" presStyleCnt="5"/>
      <dgm:spPr/>
      <dgm:t>
        <a:bodyPr/>
        <a:lstStyle/>
        <a:p>
          <a:endParaRPr lang="en-US"/>
        </a:p>
      </dgm:t>
    </dgm:pt>
    <dgm:pt modelId="{0825ABF3-769C-F44F-98C8-C8E3E07B4F23}" type="pres">
      <dgm:prSet presAssocID="{41900EC0-1EDA-8E44-A59E-700FE802657D}" presName="node" presStyleLbl="node1" presStyleIdx="1" presStyleCnt="5">
        <dgm:presLayoutVars>
          <dgm:bulletEnabled val="1"/>
        </dgm:presLayoutVars>
      </dgm:prSet>
      <dgm:spPr/>
      <dgm:t>
        <a:bodyPr/>
        <a:lstStyle/>
        <a:p>
          <a:endParaRPr lang="en-US"/>
        </a:p>
      </dgm:t>
    </dgm:pt>
    <dgm:pt modelId="{0D4F144B-8C9E-794D-8484-10AA933734CF}" type="pres">
      <dgm:prSet presAssocID="{C156BB65-2FB7-794C-A16C-CC3BD86C513D}" presName="sibTrans" presStyleLbl="sibTrans2D1" presStyleIdx="1" presStyleCnt="5"/>
      <dgm:spPr/>
      <dgm:t>
        <a:bodyPr/>
        <a:lstStyle/>
        <a:p>
          <a:endParaRPr lang="en-US"/>
        </a:p>
      </dgm:t>
    </dgm:pt>
    <dgm:pt modelId="{D70F3BCE-5D31-044A-893F-6B6D10227579}" type="pres">
      <dgm:prSet presAssocID="{C156BB65-2FB7-794C-A16C-CC3BD86C513D}" presName="connectorText" presStyleLbl="sibTrans2D1" presStyleIdx="1" presStyleCnt="5"/>
      <dgm:spPr/>
      <dgm:t>
        <a:bodyPr/>
        <a:lstStyle/>
        <a:p>
          <a:endParaRPr lang="en-US"/>
        </a:p>
      </dgm:t>
    </dgm:pt>
    <dgm:pt modelId="{3C85977C-A0D8-BD45-A637-30D2E84C796F}" type="pres">
      <dgm:prSet presAssocID="{678F9FE2-1750-294C-98AC-7FF67FFABC85}" presName="node" presStyleLbl="node1" presStyleIdx="2" presStyleCnt="5" custScaleX="101214" custScaleY="94459">
        <dgm:presLayoutVars>
          <dgm:bulletEnabled val="1"/>
        </dgm:presLayoutVars>
      </dgm:prSet>
      <dgm:spPr/>
      <dgm:t>
        <a:bodyPr/>
        <a:lstStyle/>
        <a:p>
          <a:endParaRPr lang="en-US"/>
        </a:p>
      </dgm:t>
    </dgm:pt>
    <dgm:pt modelId="{6CFC53B6-207B-4B44-8345-D9426EDE48A7}" type="pres">
      <dgm:prSet presAssocID="{47CBE8D5-E748-2E4D-A124-CA1C80C65603}" presName="sibTrans" presStyleLbl="sibTrans2D1" presStyleIdx="2" presStyleCnt="5"/>
      <dgm:spPr/>
      <dgm:t>
        <a:bodyPr/>
        <a:lstStyle/>
        <a:p>
          <a:endParaRPr lang="en-US"/>
        </a:p>
      </dgm:t>
    </dgm:pt>
    <dgm:pt modelId="{D5BA9E02-ABF7-BC46-BB7F-5C9FE6E709DA}" type="pres">
      <dgm:prSet presAssocID="{47CBE8D5-E748-2E4D-A124-CA1C80C65603}" presName="connectorText" presStyleLbl="sibTrans2D1" presStyleIdx="2" presStyleCnt="5"/>
      <dgm:spPr/>
      <dgm:t>
        <a:bodyPr/>
        <a:lstStyle/>
        <a:p>
          <a:endParaRPr lang="en-US"/>
        </a:p>
      </dgm:t>
    </dgm:pt>
    <dgm:pt modelId="{9B436148-542D-0F49-BAEC-020ADB94ACCD}" type="pres">
      <dgm:prSet presAssocID="{48887A76-4A4A-6248-B755-6234A64563D2}" presName="node" presStyleLbl="node1" presStyleIdx="3" presStyleCnt="5">
        <dgm:presLayoutVars>
          <dgm:bulletEnabled val="1"/>
        </dgm:presLayoutVars>
      </dgm:prSet>
      <dgm:spPr/>
      <dgm:t>
        <a:bodyPr/>
        <a:lstStyle/>
        <a:p>
          <a:endParaRPr lang="en-US"/>
        </a:p>
      </dgm:t>
    </dgm:pt>
    <dgm:pt modelId="{5471A6EB-F6AC-B442-845E-B35250DDE1D2}" type="pres">
      <dgm:prSet presAssocID="{A9DDE079-A642-BD47-8BD8-7E4140F44458}" presName="sibTrans" presStyleLbl="sibTrans2D1" presStyleIdx="3" presStyleCnt="5"/>
      <dgm:spPr/>
      <dgm:t>
        <a:bodyPr/>
        <a:lstStyle/>
        <a:p>
          <a:endParaRPr lang="en-US"/>
        </a:p>
      </dgm:t>
    </dgm:pt>
    <dgm:pt modelId="{A9F8C9EF-38E3-0C43-9C70-6069DB8EF1D4}" type="pres">
      <dgm:prSet presAssocID="{A9DDE079-A642-BD47-8BD8-7E4140F44458}" presName="connectorText" presStyleLbl="sibTrans2D1" presStyleIdx="3" presStyleCnt="5"/>
      <dgm:spPr/>
      <dgm:t>
        <a:bodyPr/>
        <a:lstStyle/>
        <a:p>
          <a:endParaRPr lang="en-US"/>
        </a:p>
      </dgm:t>
    </dgm:pt>
    <dgm:pt modelId="{7C44DD12-4F86-BC4F-9D84-AC0DBD22CF13}" type="pres">
      <dgm:prSet presAssocID="{AF0FB5EF-A937-F342-9444-E0B553919B6F}" presName="node" presStyleLbl="node1" presStyleIdx="4" presStyleCnt="5" custRadScaleRad="96095" custRadScaleInc="1782">
        <dgm:presLayoutVars>
          <dgm:bulletEnabled val="1"/>
        </dgm:presLayoutVars>
      </dgm:prSet>
      <dgm:spPr/>
      <dgm:t>
        <a:bodyPr/>
        <a:lstStyle/>
        <a:p>
          <a:endParaRPr lang="en-US"/>
        </a:p>
      </dgm:t>
    </dgm:pt>
    <dgm:pt modelId="{481A4A03-80B3-A64D-8404-5BBA5A9AFA4A}" type="pres">
      <dgm:prSet presAssocID="{C13C2804-1720-D947-B36C-7A2702627E13}" presName="sibTrans" presStyleLbl="sibTrans2D1" presStyleIdx="4" presStyleCnt="5"/>
      <dgm:spPr/>
      <dgm:t>
        <a:bodyPr/>
        <a:lstStyle/>
        <a:p>
          <a:endParaRPr lang="en-US"/>
        </a:p>
      </dgm:t>
    </dgm:pt>
    <dgm:pt modelId="{8ECF22EE-22AC-D14E-B518-6824F5B7CDB7}" type="pres">
      <dgm:prSet presAssocID="{C13C2804-1720-D947-B36C-7A2702627E13}" presName="connectorText" presStyleLbl="sibTrans2D1" presStyleIdx="4" presStyleCnt="5"/>
      <dgm:spPr/>
      <dgm:t>
        <a:bodyPr/>
        <a:lstStyle/>
        <a:p>
          <a:endParaRPr lang="en-US"/>
        </a:p>
      </dgm:t>
    </dgm:pt>
  </dgm:ptLst>
  <dgm:cxnLst>
    <dgm:cxn modelId="{39D4CF84-126E-CC49-8313-00C0B07B8F62}" type="presOf" srcId="{C13C2804-1720-D947-B36C-7A2702627E13}" destId="{481A4A03-80B3-A64D-8404-5BBA5A9AFA4A}" srcOrd="0" destOrd="0" presId="urn:microsoft.com/office/officeart/2005/8/layout/cycle2"/>
    <dgm:cxn modelId="{30886FE6-17DE-AB4B-A6FE-ABD8844D3FC8}" srcId="{09984AEE-1B1D-4C47-8446-E1A9F3B498BC}" destId="{48887A76-4A4A-6248-B755-6234A64563D2}" srcOrd="3" destOrd="0" parTransId="{CFA28A3D-42C2-1841-A019-5F469B76CAEA}" sibTransId="{A9DDE079-A642-BD47-8BD8-7E4140F44458}"/>
    <dgm:cxn modelId="{9851F3A6-DD0A-5E40-9E85-89AFEDCFE28E}" type="presOf" srcId="{47CBE8D5-E748-2E4D-A124-CA1C80C65603}" destId="{6CFC53B6-207B-4B44-8345-D9426EDE48A7}" srcOrd="0" destOrd="0" presId="urn:microsoft.com/office/officeart/2005/8/layout/cycle2"/>
    <dgm:cxn modelId="{7D873490-CDC1-E646-89C3-E741E7957C82}" type="presOf" srcId="{7BEF249F-C90F-F241-BC95-FD95AC2C7F75}" destId="{FE2A7ACE-E91E-D048-8DD0-C422EDE05D98}" srcOrd="1" destOrd="0" presId="urn:microsoft.com/office/officeart/2005/8/layout/cycle2"/>
    <dgm:cxn modelId="{FE807B26-6B98-2A4F-864E-8C3B4D12C57A}" type="presOf" srcId="{C13C2804-1720-D947-B36C-7A2702627E13}" destId="{8ECF22EE-22AC-D14E-B518-6824F5B7CDB7}" srcOrd="1" destOrd="0" presId="urn:microsoft.com/office/officeart/2005/8/layout/cycle2"/>
    <dgm:cxn modelId="{F834946A-9C09-EC41-8019-A3A95BB11D51}" srcId="{09984AEE-1B1D-4C47-8446-E1A9F3B498BC}" destId="{AF0FB5EF-A937-F342-9444-E0B553919B6F}" srcOrd="4" destOrd="0" parTransId="{9766759B-F57E-BC43-9621-3AD985A573A2}" sibTransId="{C13C2804-1720-D947-B36C-7A2702627E13}"/>
    <dgm:cxn modelId="{5583FEE9-138D-544D-98AB-4025C32C4C33}" type="presOf" srcId="{7BEF249F-C90F-F241-BC95-FD95AC2C7F75}" destId="{578181BC-3C83-6543-9875-4CE1CDA9BAE4}" srcOrd="0" destOrd="0" presId="urn:microsoft.com/office/officeart/2005/8/layout/cycle2"/>
    <dgm:cxn modelId="{B5DA76D5-533F-3B44-BDA0-C00E36715E44}" type="presOf" srcId="{47CBE8D5-E748-2E4D-A124-CA1C80C65603}" destId="{D5BA9E02-ABF7-BC46-BB7F-5C9FE6E709DA}" srcOrd="1" destOrd="0" presId="urn:microsoft.com/office/officeart/2005/8/layout/cycle2"/>
    <dgm:cxn modelId="{4F39C7AC-5F1F-B846-8FC9-7F149702BBE4}" type="presOf" srcId="{C156BB65-2FB7-794C-A16C-CC3BD86C513D}" destId="{D70F3BCE-5D31-044A-893F-6B6D10227579}" srcOrd="1" destOrd="0" presId="urn:microsoft.com/office/officeart/2005/8/layout/cycle2"/>
    <dgm:cxn modelId="{6A747051-6994-C249-BC92-BDDF602765AE}" type="presOf" srcId="{A9DDE079-A642-BD47-8BD8-7E4140F44458}" destId="{A9F8C9EF-38E3-0C43-9C70-6069DB8EF1D4}" srcOrd="1" destOrd="0" presId="urn:microsoft.com/office/officeart/2005/8/layout/cycle2"/>
    <dgm:cxn modelId="{D88AE406-7F66-A149-BBF7-A2AF56429058}" srcId="{09984AEE-1B1D-4C47-8446-E1A9F3B498BC}" destId="{41900EC0-1EDA-8E44-A59E-700FE802657D}" srcOrd="1" destOrd="0" parTransId="{082D6628-1597-8642-8392-AAEBBDD5CE6C}" sibTransId="{C156BB65-2FB7-794C-A16C-CC3BD86C513D}"/>
    <dgm:cxn modelId="{942B173A-80C4-D245-9397-638394FCCD37}" type="presOf" srcId="{678F9FE2-1750-294C-98AC-7FF67FFABC85}" destId="{3C85977C-A0D8-BD45-A637-30D2E84C796F}" srcOrd="0" destOrd="0" presId="urn:microsoft.com/office/officeart/2005/8/layout/cycle2"/>
    <dgm:cxn modelId="{350CB8EF-AD3D-CC45-9B91-2B646DBEC902}" type="presOf" srcId="{41900EC0-1EDA-8E44-A59E-700FE802657D}" destId="{0825ABF3-769C-F44F-98C8-C8E3E07B4F23}" srcOrd="0" destOrd="0" presId="urn:microsoft.com/office/officeart/2005/8/layout/cycle2"/>
    <dgm:cxn modelId="{3DAE0A57-50DE-4646-8BD1-E653F10467FE}" type="presOf" srcId="{AF0FB5EF-A937-F342-9444-E0B553919B6F}" destId="{7C44DD12-4F86-BC4F-9D84-AC0DBD22CF13}" srcOrd="0" destOrd="0" presId="urn:microsoft.com/office/officeart/2005/8/layout/cycle2"/>
    <dgm:cxn modelId="{31FAC1C8-F594-0941-B4DC-4C2E79A93005}" type="presOf" srcId="{C156BB65-2FB7-794C-A16C-CC3BD86C513D}" destId="{0D4F144B-8C9E-794D-8484-10AA933734CF}" srcOrd="0" destOrd="0" presId="urn:microsoft.com/office/officeart/2005/8/layout/cycle2"/>
    <dgm:cxn modelId="{06721EA9-0DA8-9547-A2D9-847FA3685E12}" type="presOf" srcId="{A9DDE079-A642-BD47-8BD8-7E4140F44458}" destId="{5471A6EB-F6AC-B442-845E-B35250DDE1D2}" srcOrd="0" destOrd="0" presId="urn:microsoft.com/office/officeart/2005/8/layout/cycle2"/>
    <dgm:cxn modelId="{5B86A71F-1EB7-B141-803F-690F43658DA7}" srcId="{09984AEE-1B1D-4C47-8446-E1A9F3B498BC}" destId="{A6E8A55E-898F-2A41-9F68-C22A3569347A}" srcOrd="0" destOrd="0" parTransId="{019BD8D0-4B30-154F-B1F9-D4106674C839}" sibTransId="{7BEF249F-C90F-F241-BC95-FD95AC2C7F75}"/>
    <dgm:cxn modelId="{1E436742-11BA-664C-A68A-6FBD581157AC}" type="presOf" srcId="{09984AEE-1B1D-4C47-8446-E1A9F3B498BC}" destId="{CB69D3DC-8705-BE48-A09F-8642A2077783}" srcOrd="0" destOrd="0" presId="urn:microsoft.com/office/officeart/2005/8/layout/cycle2"/>
    <dgm:cxn modelId="{8FF4DE20-DA68-F44B-899E-FDAA5590993A}" srcId="{09984AEE-1B1D-4C47-8446-E1A9F3B498BC}" destId="{678F9FE2-1750-294C-98AC-7FF67FFABC85}" srcOrd="2" destOrd="0" parTransId="{3822C7DD-3740-3D41-AEB6-0AF763C6ABC8}" sibTransId="{47CBE8D5-E748-2E4D-A124-CA1C80C65603}"/>
    <dgm:cxn modelId="{C5C680F2-2845-724D-8EEF-CC9BC1251EDE}" type="presOf" srcId="{48887A76-4A4A-6248-B755-6234A64563D2}" destId="{9B436148-542D-0F49-BAEC-020ADB94ACCD}" srcOrd="0" destOrd="0" presId="urn:microsoft.com/office/officeart/2005/8/layout/cycle2"/>
    <dgm:cxn modelId="{AF82CBD1-9A3C-4248-A64C-F1C143D43BB7}" type="presOf" srcId="{A6E8A55E-898F-2A41-9F68-C22A3569347A}" destId="{FDBEE91B-C45B-BF47-AA17-B8D9EF740EFB}" srcOrd="0" destOrd="0" presId="urn:microsoft.com/office/officeart/2005/8/layout/cycle2"/>
    <dgm:cxn modelId="{6EDFF282-ACE0-BB4E-9E94-D749984BE418}" type="presParOf" srcId="{CB69D3DC-8705-BE48-A09F-8642A2077783}" destId="{FDBEE91B-C45B-BF47-AA17-B8D9EF740EFB}" srcOrd="0" destOrd="0" presId="urn:microsoft.com/office/officeart/2005/8/layout/cycle2"/>
    <dgm:cxn modelId="{F66962C8-7F00-BC47-983E-3ACED2D58330}" type="presParOf" srcId="{CB69D3DC-8705-BE48-A09F-8642A2077783}" destId="{578181BC-3C83-6543-9875-4CE1CDA9BAE4}" srcOrd="1" destOrd="0" presId="urn:microsoft.com/office/officeart/2005/8/layout/cycle2"/>
    <dgm:cxn modelId="{03EC9E7B-FE0F-C449-8114-A41E959030D0}" type="presParOf" srcId="{578181BC-3C83-6543-9875-4CE1CDA9BAE4}" destId="{FE2A7ACE-E91E-D048-8DD0-C422EDE05D98}" srcOrd="0" destOrd="0" presId="urn:microsoft.com/office/officeart/2005/8/layout/cycle2"/>
    <dgm:cxn modelId="{F0735FBD-4515-6A4B-A0EF-37DD3448520E}" type="presParOf" srcId="{CB69D3DC-8705-BE48-A09F-8642A2077783}" destId="{0825ABF3-769C-F44F-98C8-C8E3E07B4F23}" srcOrd="2" destOrd="0" presId="urn:microsoft.com/office/officeart/2005/8/layout/cycle2"/>
    <dgm:cxn modelId="{D072F82F-5B22-FA46-8AF7-BC7AF460D8DA}" type="presParOf" srcId="{CB69D3DC-8705-BE48-A09F-8642A2077783}" destId="{0D4F144B-8C9E-794D-8484-10AA933734CF}" srcOrd="3" destOrd="0" presId="urn:microsoft.com/office/officeart/2005/8/layout/cycle2"/>
    <dgm:cxn modelId="{E67B6392-97E5-AC46-9C39-94D714EF7D1F}" type="presParOf" srcId="{0D4F144B-8C9E-794D-8484-10AA933734CF}" destId="{D70F3BCE-5D31-044A-893F-6B6D10227579}" srcOrd="0" destOrd="0" presId="urn:microsoft.com/office/officeart/2005/8/layout/cycle2"/>
    <dgm:cxn modelId="{027D738B-CA6C-7948-805A-F7C29A015ACB}" type="presParOf" srcId="{CB69D3DC-8705-BE48-A09F-8642A2077783}" destId="{3C85977C-A0D8-BD45-A637-30D2E84C796F}" srcOrd="4" destOrd="0" presId="urn:microsoft.com/office/officeart/2005/8/layout/cycle2"/>
    <dgm:cxn modelId="{FFA15ED1-6644-5A45-9BFF-798851186DF2}" type="presParOf" srcId="{CB69D3DC-8705-BE48-A09F-8642A2077783}" destId="{6CFC53B6-207B-4B44-8345-D9426EDE48A7}" srcOrd="5" destOrd="0" presId="urn:microsoft.com/office/officeart/2005/8/layout/cycle2"/>
    <dgm:cxn modelId="{CE735F8A-9606-8844-B815-B6E51C3E2A34}" type="presParOf" srcId="{6CFC53B6-207B-4B44-8345-D9426EDE48A7}" destId="{D5BA9E02-ABF7-BC46-BB7F-5C9FE6E709DA}" srcOrd="0" destOrd="0" presId="urn:microsoft.com/office/officeart/2005/8/layout/cycle2"/>
    <dgm:cxn modelId="{17262ED8-D1AD-0E4B-AF45-F45B390225A0}" type="presParOf" srcId="{CB69D3DC-8705-BE48-A09F-8642A2077783}" destId="{9B436148-542D-0F49-BAEC-020ADB94ACCD}" srcOrd="6" destOrd="0" presId="urn:microsoft.com/office/officeart/2005/8/layout/cycle2"/>
    <dgm:cxn modelId="{6B79B4D2-EA9D-EA4E-8771-984EB4668744}" type="presParOf" srcId="{CB69D3DC-8705-BE48-A09F-8642A2077783}" destId="{5471A6EB-F6AC-B442-845E-B35250DDE1D2}" srcOrd="7" destOrd="0" presId="urn:microsoft.com/office/officeart/2005/8/layout/cycle2"/>
    <dgm:cxn modelId="{9D5439B7-3938-AB43-95C2-3CCD494DA1DE}" type="presParOf" srcId="{5471A6EB-F6AC-B442-845E-B35250DDE1D2}" destId="{A9F8C9EF-38E3-0C43-9C70-6069DB8EF1D4}" srcOrd="0" destOrd="0" presId="urn:microsoft.com/office/officeart/2005/8/layout/cycle2"/>
    <dgm:cxn modelId="{2829EE59-404A-404F-AEFF-15A74D76E9A5}" type="presParOf" srcId="{CB69D3DC-8705-BE48-A09F-8642A2077783}" destId="{7C44DD12-4F86-BC4F-9D84-AC0DBD22CF13}" srcOrd="8" destOrd="0" presId="urn:microsoft.com/office/officeart/2005/8/layout/cycle2"/>
    <dgm:cxn modelId="{C8F9DB60-C09D-BF43-AE90-B5B0450C9A69}" type="presParOf" srcId="{CB69D3DC-8705-BE48-A09F-8642A2077783}" destId="{481A4A03-80B3-A64D-8404-5BBA5A9AFA4A}" srcOrd="9" destOrd="0" presId="urn:microsoft.com/office/officeart/2005/8/layout/cycle2"/>
    <dgm:cxn modelId="{19DCF99A-BA9E-C14F-A8B2-242121C864C9}" type="presParOf" srcId="{481A4A03-80B3-A64D-8404-5BBA5A9AFA4A}" destId="{8ECF22EE-22AC-D14E-B518-6824F5B7CDB7}" srcOrd="0" destOrd="0" presId="urn:microsoft.com/office/officeart/2005/8/layout/cycle2"/>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8FBB8F-491D-E541-AE39-E59A500DC707}"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US"/>
        </a:p>
      </dgm:t>
    </dgm:pt>
    <dgm:pt modelId="{B0109CC3-54E4-2641-BC19-8458F3C1BE35}">
      <dgm:prSet phldrT="[Text]" custT="1"/>
      <dgm:spPr>
        <a:solidFill>
          <a:srgbClr val="768D5A"/>
        </a:solidFill>
      </dgm:spPr>
      <dgm:t>
        <a:bodyPr/>
        <a:lstStyle/>
        <a:p>
          <a:r>
            <a:rPr lang="en-US" sz="1200" dirty="0" smtClean="0">
              <a:solidFill>
                <a:srgbClr val="1F2518"/>
              </a:solidFill>
            </a:rPr>
            <a:t>GRAFT CHOISES</a:t>
          </a:r>
          <a:endParaRPr lang="en-US" sz="1200" dirty="0">
            <a:solidFill>
              <a:srgbClr val="1F2518"/>
            </a:solidFill>
          </a:endParaRPr>
        </a:p>
      </dgm:t>
    </dgm:pt>
    <dgm:pt modelId="{578CAD21-DB9B-A143-9037-4CB6128C935D}" type="parTrans" cxnId="{2C9EEE8D-D377-0C46-8615-9B83F696FA49}">
      <dgm:prSet/>
      <dgm:spPr/>
      <dgm:t>
        <a:bodyPr/>
        <a:lstStyle/>
        <a:p>
          <a:endParaRPr lang="en-US"/>
        </a:p>
      </dgm:t>
    </dgm:pt>
    <dgm:pt modelId="{D4741572-D81C-0240-A8B3-9091B3283A60}" type="sibTrans" cxnId="{2C9EEE8D-D377-0C46-8615-9B83F696FA49}">
      <dgm:prSet/>
      <dgm:spPr/>
      <dgm:t>
        <a:bodyPr/>
        <a:lstStyle/>
        <a:p>
          <a:endParaRPr lang="en-US"/>
        </a:p>
      </dgm:t>
    </dgm:pt>
    <dgm:pt modelId="{81E76BBF-152E-B347-B560-937476557640}">
      <dgm:prSet phldrT="[Text]" custT="1"/>
      <dgm:spPr>
        <a:solidFill>
          <a:srgbClr val="768D5A"/>
        </a:solidFill>
      </dgm:spPr>
      <dgm:t>
        <a:bodyPr/>
        <a:lstStyle/>
        <a:p>
          <a:r>
            <a:rPr lang="en-US" sz="1200" dirty="0" smtClean="0">
              <a:solidFill>
                <a:srgbClr val="1F2518"/>
              </a:solidFill>
            </a:rPr>
            <a:t>REVISON RESULTS</a:t>
          </a:r>
          <a:endParaRPr lang="en-US" sz="1200" dirty="0">
            <a:solidFill>
              <a:srgbClr val="1F2518"/>
            </a:solidFill>
          </a:endParaRPr>
        </a:p>
      </dgm:t>
    </dgm:pt>
    <dgm:pt modelId="{EC0D1DFD-1124-AF40-A697-E04308D4FF17}" type="parTrans" cxnId="{1AC69DD9-55CC-BA40-82F2-62973D7C6019}">
      <dgm:prSet/>
      <dgm:spPr/>
      <dgm:t>
        <a:bodyPr/>
        <a:lstStyle/>
        <a:p>
          <a:endParaRPr lang="en-US"/>
        </a:p>
      </dgm:t>
    </dgm:pt>
    <dgm:pt modelId="{2CEC57E1-5D7E-E140-B3C0-3A0A4C247E96}" type="sibTrans" cxnId="{1AC69DD9-55CC-BA40-82F2-62973D7C6019}">
      <dgm:prSet/>
      <dgm:spPr/>
      <dgm:t>
        <a:bodyPr/>
        <a:lstStyle/>
        <a:p>
          <a:endParaRPr lang="en-US"/>
        </a:p>
      </dgm:t>
    </dgm:pt>
    <dgm:pt modelId="{A3AA33F0-73D2-9546-BD36-49C18EDD93AF}">
      <dgm:prSet phldrT="[Text]" custT="1"/>
      <dgm:spPr>
        <a:solidFill>
          <a:srgbClr val="768D5A"/>
        </a:solidFill>
      </dgm:spPr>
      <dgm:t>
        <a:bodyPr/>
        <a:lstStyle/>
        <a:p>
          <a:r>
            <a:rPr lang="en-US" sz="1200" dirty="0" smtClean="0">
              <a:solidFill>
                <a:srgbClr val="1F2518"/>
              </a:solidFill>
            </a:rPr>
            <a:t>FIXATION DEVICES</a:t>
          </a:r>
          <a:endParaRPr lang="en-US" sz="1200" dirty="0">
            <a:solidFill>
              <a:srgbClr val="1F2518"/>
            </a:solidFill>
          </a:endParaRPr>
        </a:p>
      </dgm:t>
    </dgm:pt>
    <dgm:pt modelId="{ADD0E35C-3E35-D549-8E64-222423AC54DC}" type="parTrans" cxnId="{E9F82F40-9B92-1D4E-9FBA-E2FCEBEF2610}">
      <dgm:prSet/>
      <dgm:spPr/>
      <dgm:t>
        <a:bodyPr/>
        <a:lstStyle/>
        <a:p>
          <a:endParaRPr lang="en-US"/>
        </a:p>
      </dgm:t>
    </dgm:pt>
    <dgm:pt modelId="{4805569E-0558-B640-80A9-DA6F9713BF4B}" type="sibTrans" cxnId="{E9F82F40-9B92-1D4E-9FBA-E2FCEBEF2610}">
      <dgm:prSet/>
      <dgm:spPr/>
      <dgm:t>
        <a:bodyPr/>
        <a:lstStyle/>
        <a:p>
          <a:endParaRPr lang="en-US"/>
        </a:p>
      </dgm:t>
    </dgm:pt>
    <dgm:pt modelId="{BBBC5722-9401-9244-9B03-DEFB26093015}">
      <dgm:prSet phldrT="[Text]" custT="1"/>
      <dgm:spPr>
        <a:solidFill>
          <a:srgbClr val="768D5A"/>
        </a:solidFill>
      </dgm:spPr>
      <dgm:t>
        <a:bodyPr/>
        <a:lstStyle/>
        <a:p>
          <a:r>
            <a:rPr lang="en-US" sz="1200" dirty="0" smtClean="0">
              <a:solidFill>
                <a:srgbClr val="1F2518"/>
              </a:solidFill>
            </a:rPr>
            <a:t>SURGICAL THECNIQUE</a:t>
          </a:r>
          <a:endParaRPr lang="en-US" sz="1200" dirty="0">
            <a:solidFill>
              <a:srgbClr val="1F2518"/>
            </a:solidFill>
          </a:endParaRPr>
        </a:p>
      </dgm:t>
    </dgm:pt>
    <dgm:pt modelId="{D6BEE70D-FDCE-6848-B633-EA484086ACD6}" type="parTrans" cxnId="{52D56037-265A-674F-B79B-3978C43CD60C}">
      <dgm:prSet/>
      <dgm:spPr/>
      <dgm:t>
        <a:bodyPr/>
        <a:lstStyle/>
        <a:p>
          <a:endParaRPr lang="en-US"/>
        </a:p>
      </dgm:t>
    </dgm:pt>
    <dgm:pt modelId="{F99622D3-C3B3-7A4C-ABB9-3D2081772D16}" type="sibTrans" cxnId="{52D56037-265A-674F-B79B-3978C43CD60C}">
      <dgm:prSet/>
      <dgm:spPr/>
      <dgm:t>
        <a:bodyPr/>
        <a:lstStyle/>
        <a:p>
          <a:endParaRPr lang="en-US"/>
        </a:p>
      </dgm:t>
    </dgm:pt>
    <dgm:pt modelId="{57C1DB02-B764-5F4F-A0FF-D9B2801B8439}">
      <dgm:prSet phldrT="[Text]" custT="1"/>
      <dgm:spPr>
        <a:solidFill>
          <a:srgbClr val="768D5A"/>
        </a:solidFill>
      </dgm:spPr>
      <dgm:t>
        <a:bodyPr/>
        <a:lstStyle/>
        <a:p>
          <a:r>
            <a:rPr lang="en-US" sz="1000" dirty="0" smtClean="0">
              <a:solidFill>
                <a:srgbClr val="1F2518"/>
              </a:solidFill>
            </a:rPr>
            <a:t>GRAFT SIZE AND </a:t>
          </a:r>
          <a:r>
            <a:rPr lang="en-US" sz="1000" dirty="0" smtClean="0">
              <a:solidFill>
                <a:schemeClr val="bg1"/>
              </a:solidFill>
            </a:rPr>
            <a:t>INTEGRATION</a:t>
          </a:r>
          <a:endParaRPr lang="en-US" sz="1000" dirty="0">
            <a:solidFill>
              <a:schemeClr val="bg1"/>
            </a:solidFill>
          </a:endParaRPr>
        </a:p>
      </dgm:t>
    </dgm:pt>
    <dgm:pt modelId="{ACD18E66-EEF3-A74C-B733-C8A65DC6090C}" type="parTrans" cxnId="{272A1F71-CF20-4340-A9C0-B29EF810EE1B}">
      <dgm:prSet/>
      <dgm:spPr/>
      <dgm:t>
        <a:bodyPr/>
        <a:lstStyle/>
        <a:p>
          <a:endParaRPr lang="en-US"/>
        </a:p>
      </dgm:t>
    </dgm:pt>
    <dgm:pt modelId="{7D245EFF-F7FA-C947-AAEF-77D796F588F0}" type="sibTrans" cxnId="{272A1F71-CF20-4340-A9C0-B29EF810EE1B}">
      <dgm:prSet/>
      <dgm:spPr/>
      <dgm:t>
        <a:bodyPr/>
        <a:lstStyle/>
        <a:p>
          <a:endParaRPr lang="en-US"/>
        </a:p>
      </dgm:t>
    </dgm:pt>
    <dgm:pt modelId="{A5C672F8-BF79-EC4B-B17D-64BD8AD652E9}" type="pres">
      <dgm:prSet presAssocID="{F08FBB8F-491D-E541-AE39-E59A500DC707}" presName="cycle" presStyleCnt="0">
        <dgm:presLayoutVars>
          <dgm:dir/>
          <dgm:resizeHandles val="exact"/>
        </dgm:presLayoutVars>
      </dgm:prSet>
      <dgm:spPr/>
      <dgm:t>
        <a:bodyPr/>
        <a:lstStyle/>
        <a:p>
          <a:endParaRPr lang="en-US"/>
        </a:p>
      </dgm:t>
    </dgm:pt>
    <dgm:pt modelId="{9443D478-0B90-0847-8B95-8F8EB4147609}" type="pres">
      <dgm:prSet presAssocID="{B0109CC3-54E4-2641-BC19-8458F3C1BE35}" presName="node" presStyleLbl="node1" presStyleIdx="0" presStyleCnt="5">
        <dgm:presLayoutVars>
          <dgm:bulletEnabled val="1"/>
        </dgm:presLayoutVars>
      </dgm:prSet>
      <dgm:spPr/>
      <dgm:t>
        <a:bodyPr/>
        <a:lstStyle/>
        <a:p>
          <a:endParaRPr lang="en-US"/>
        </a:p>
      </dgm:t>
    </dgm:pt>
    <dgm:pt modelId="{7B8DFCC1-A69A-CA4B-AE27-B80E5F8AC3C3}" type="pres">
      <dgm:prSet presAssocID="{D4741572-D81C-0240-A8B3-9091B3283A60}" presName="sibTrans" presStyleLbl="sibTrans2D1" presStyleIdx="0" presStyleCnt="5"/>
      <dgm:spPr/>
      <dgm:t>
        <a:bodyPr/>
        <a:lstStyle/>
        <a:p>
          <a:endParaRPr lang="en-US"/>
        </a:p>
      </dgm:t>
    </dgm:pt>
    <dgm:pt modelId="{260CA99D-5F4F-704D-9F7B-C43EB6809CAE}" type="pres">
      <dgm:prSet presAssocID="{D4741572-D81C-0240-A8B3-9091B3283A60}" presName="connectorText" presStyleLbl="sibTrans2D1" presStyleIdx="0" presStyleCnt="5"/>
      <dgm:spPr/>
      <dgm:t>
        <a:bodyPr/>
        <a:lstStyle/>
        <a:p>
          <a:endParaRPr lang="en-US"/>
        </a:p>
      </dgm:t>
    </dgm:pt>
    <dgm:pt modelId="{E4E12A86-D7E1-F148-912A-A2343D6CDCDE}" type="pres">
      <dgm:prSet presAssocID="{81E76BBF-152E-B347-B560-937476557640}" presName="node" presStyleLbl="node1" presStyleIdx="1" presStyleCnt="5" custRadScaleRad="88905" custRadScaleInc="345">
        <dgm:presLayoutVars>
          <dgm:bulletEnabled val="1"/>
        </dgm:presLayoutVars>
      </dgm:prSet>
      <dgm:spPr/>
      <dgm:t>
        <a:bodyPr/>
        <a:lstStyle/>
        <a:p>
          <a:endParaRPr lang="en-US"/>
        </a:p>
      </dgm:t>
    </dgm:pt>
    <dgm:pt modelId="{CD8F56D9-601A-844A-B9C9-D22EE87FFC8F}" type="pres">
      <dgm:prSet presAssocID="{2CEC57E1-5D7E-E140-B3C0-3A0A4C247E96}" presName="sibTrans" presStyleLbl="sibTrans2D1" presStyleIdx="1" presStyleCnt="5"/>
      <dgm:spPr/>
      <dgm:t>
        <a:bodyPr/>
        <a:lstStyle/>
        <a:p>
          <a:endParaRPr lang="en-US"/>
        </a:p>
      </dgm:t>
    </dgm:pt>
    <dgm:pt modelId="{DD047787-8892-BB4E-AE90-EB4E8FE55CEC}" type="pres">
      <dgm:prSet presAssocID="{2CEC57E1-5D7E-E140-B3C0-3A0A4C247E96}" presName="connectorText" presStyleLbl="sibTrans2D1" presStyleIdx="1" presStyleCnt="5"/>
      <dgm:spPr/>
      <dgm:t>
        <a:bodyPr/>
        <a:lstStyle/>
        <a:p>
          <a:endParaRPr lang="en-US"/>
        </a:p>
      </dgm:t>
    </dgm:pt>
    <dgm:pt modelId="{25D91F43-0FF7-B44E-96C3-E607F036B21C}" type="pres">
      <dgm:prSet presAssocID="{A3AA33F0-73D2-9546-BD36-49C18EDD93AF}" presName="node" presStyleLbl="node1" presStyleIdx="2" presStyleCnt="5">
        <dgm:presLayoutVars>
          <dgm:bulletEnabled val="1"/>
        </dgm:presLayoutVars>
      </dgm:prSet>
      <dgm:spPr/>
      <dgm:t>
        <a:bodyPr/>
        <a:lstStyle/>
        <a:p>
          <a:endParaRPr lang="en-US"/>
        </a:p>
      </dgm:t>
    </dgm:pt>
    <dgm:pt modelId="{E0E70502-C005-6941-97D4-741CC221F6B3}" type="pres">
      <dgm:prSet presAssocID="{4805569E-0558-B640-80A9-DA6F9713BF4B}" presName="sibTrans" presStyleLbl="sibTrans2D1" presStyleIdx="2" presStyleCnt="5"/>
      <dgm:spPr/>
      <dgm:t>
        <a:bodyPr/>
        <a:lstStyle/>
        <a:p>
          <a:endParaRPr lang="en-US"/>
        </a:p>
      </dgm:t>
    </dgm:pt>
    <dgm:pt modelId="{275F35B1-8AF4-F045-8066-41B76A17A812}" type="pres">
      <dgm:prSet presAssocID="{4805569E-0558-B640-80A9-DA6F9713BF4B}" presName="connectorText" presStyleLbl="sibTrans2D1" presStyleIdx="2" presStyleCnt="5"/>
      <dgm:spPr/>
      <dgm:t>
        <a:bodyPr/>
        <a:lstStyle/>
        <a:p>
          <a:endParaRPr lang="en-US"/>
        </a:p>
      </dgm:t>
    </dgm:pt>
    <dgm:pt modelId="{E010F395-C52D-CF4C-9D62-D18805EA4CD1}" type="pres">
      <dgm:prSet presAssocID="{BBBC5722-9401-9244-9B03-DEFB26093015}" presName="node" presStyleLbl="node1" presStyleIdx="3" presStyleCnt="5">
        <dgm:presLayoutVars>
          <dgm:bulletEnabled val="1"/>
        </dgm:presLayoutVars>
      </dgm:prSet>
      <dgm:spPr/>
      <dgm:t>
        <a:bodyPr/>
        <a:lstStyle/>
        <a:p>
          <a:endParaRPr lang="en-US"/>
        </a:p>
      </dgm:t>
    </dgm:pt>
    <dgm:pt modelId="{5EC84774-990F-244A-AFE4-947602D422A0}" type="pres">
      <dgm:prSet presAssocID="{F99622D3-C3B3-7A4C-ABB9-3D2081772D16}" presName="sibTrans" presStyleLbl="sibTrans2D1" presStyleIdx="3" presStyleCnt="5"/>
      <dgm:spPr/>
      <dgm:t>
        <a:bodyPr/>
        <a:lstStyle/>
        <a:p>
          <a:endParaRPr lang="en-US"/>
        </a:p>
      </dgm:t>
    </dgm:pt>
    <dgm:pt modelId="{D5185BEF-6794-2441-82DC-31D954A28A77}" type="pres">
      <dgm:prSet presAssocID="{F99622D3-C3B3-7A4C-ABB9-3D2081772D16}" presName="connectorText" presStyleLbl="sibTrans2D1" presStyleIdx="3" presStyleCnt="5"/>
      <dgm:spPr/>
      <dgm:t>
        <a:bodyPr/>
        <a:lstStyle/>
        <a:p>
          <a:endParaRPr lang="en-US"/>
        </a:p>
      </dgm:t>
    </dgm:pt>
    <dgm:pt modelId="{784801C8-5558-6C4F-A295-7B08350108ED}" type="pres">
      <dgm:prSet presAssocID="{57C1DB02-B764-5F4F-A0FF-D9B2801B8439}" presName="node" presStyleLbl="node1" presStyleIdx="4" presStyleCnt="5">
        <dgm:presLayoutVars>
          <dgm:bulletEnabled val="1"/>
        </dgm:presLayoutVars>
      </dgm:prSet>
      <dgm:spPr/>
      <dgm:t>
        <a:bodyPr/>
        <a:lstStyle/>
        <a:p>
          <a:endParaRPr lang="en-US"/>
        </a:p>
      </dgm:t>
    </dgm:pt>
    <dgm:pt modelId="{9129D810-DB47-7D46-934D-6B2AF377D521}" type="pres">
      <dgm:prSet presAssocID="{7D245EFF-F7FA-C947-AAEF-77D796F588F0}" presName="sibTrans" presStyleLbl="sibTrans2D1" presStyleIdx="4" presStyleCnt="5"/>
      <dgm:spPr/>
      <dgm:t>
        <a:bodyPr/>
        <a:lstStyle/>
        <a:p>
          <a:endParaRPr lang="en-US"/>
        </a:p>
      </dgm:t>
    </dgm:pt>
    <dgm:pt modelId="{E5E1AE5A-6A7E-C043-8627-8DF33160FE53}" type="pres">
      <dgm:prSet presAssocID="{7D245EFF-F7FA-C947-AAEF-77D796F588F0}" presName="connectorText" presStyleLbl="sibTrans2D1" presStyleIdx="4" presStyleCnt="5"/>
      <dgm:spPr/>
      <dgm:t>
        <a:bodyPr/>
        <a:lstStyle/>
        <a:p>
          <a:endParaRPr lang="en-US"/>
        </a:p>
      </dgm:t>
    </dgm:pt>
  </dgm:ptLst>
  <dgm:cxnLst>
    <dgm:cxn modelId="{CC71993C-8D58-9C4F-9EF2-07819AD0B893}" type="presOf" srcId="{F99622D3-C3B3-7A4C-ABB9-3D2081772D16}" destId="{5EC84774-990F-244A-AFE4-947602D422A0}" srcOrd="0" destOrd="0" presId="urn:microsoft.com/office/officeart/2005/8/layout/cycle2"/>
    <dgm:cxn modelId="{A672C5AA-C036-E440-A7A2-B209A39FAB42}" type="presOf" srcId="{B0109CC3-54E4-2641-BC19-8458F3C1BE35}" destId="{9443D478-0B90-0847-8B95-8F8EB4147609}" srcOrd="0" destOrd="0" presId="urn:microsoft.com/office/officeart/2005/8/layout/cycle2"/>
    <dgm:cxn modelId="{2C9EEE8D-D377-0C46-8615-9B83F696FA49}" srcId="{F08FBB8F-491D-E541-AE39-E59A500DC707}" destId="{B0109CC3-54E4-2641-BC19-8458F3C1BE35}" srcOrd="0" destOrd="0" parTransId="{578CAD21-DB9B-A143-9037-4CB6128C935D}" sibTransId="{D4741572-D81C-0240-A8B3-9091B3283A60}"/>
    <dgm:cxn modelId="{048B614B-278A-FA4E-B31B-D95805C728AF}" type="presOf" srcId="{2CEC57E1-5D7E-E140-B3C0-3A0A4C247E96}" destId="{CD8F56D9-601A-844A-B9C9-D22EE87FFC8F}" srcOrd="0" destOrd="0" presId="urn:microsoft.com/office/officeart/2005/8/layout/cycle2"/>
    <dgm:cxn modelId="{3C46EC63-9871-774C-97C6-264783163CC7}" type="presOf" srcId="{F08FBB8F-491D-E541-AE39-E59A500DC707}" destId="{A5C672F8-BF79-EC4B-B17D-64BD8AD652E9}" srcOrd="0" destOrd="0" presId="urn:microsoft.com/office/officeart/2005/8/layout/cycle2"/>
    <dgm:cxn modelId="{0C3A93FC-6CD5-F744-9AAD-47A303BE4315}" type="presOf" srcId="{BBBC5722-9401-9244-9B03-DEFB26093015}" destId="{E010F395-C52D-CF4C-9D62-D18805EA4CD1}" srcOrd="0" destOrd="0" presId="urn:microsoft.com/office/officeart/2005/8/layout/cycle2"/>
    <dgm:cxn modelId="{50EAF870-2AE2-BA46-9BF8-A44BC26EE6BA}" type="presOf" srcId="{7D245EFF-F7FA-C947-AAEF-77D796F588F0}" destId="{9129D810-DB47-7D46-934D-6B2AF377D521}" srcOrd="0" destOrd="0" presId="urn:microsoft.com/office/officeart/2005/8/layout/cycle2"/>
    <dgm:cxn modelId="{70552DAE-2D12-2B47-B86E-5F8982672B98}" type="presOf" srcId="{F99622D3-C3B3-7A4C-ABB9-3D2081772D16}" destId="{D5185BEF-6794-2441-82DC-31D954A28A77}" srcOrd="1" destOrd="0" presId="urn:microsoft.com/office/officeart/2005/8/layout/cycle2"/>
    <dgm:cxn modelId="{61E0590E-20E9-774A-93F3-F1F2A9E26FAB}" type="presOf" srcId="{A3AA33F0-73D2-9546-BD36-49C18EDD93AF}" destId="{25D91F43-0FF7-B44E-96C3-E607F036B21C}" srcOrd="0" destOrd="0" presId="urn:microsoft.com/office/officeart/2005/8/layout/cycle2"/>
    <dgm:cxn modelId="{52D56037-265A-674F-B79B-3978C43CD60C}" srcId="{F08FBB8F-491D-E541-AE39-E59A500DC707}" destId="{BBBC5722-9401-9244-9B03-DEFB26093015}" srcOrd="3" destOrd="0" parTransId="{D6BEE70D-FDCE-6848-B633-EA484086ACD6}" sibTransId="{F99622D3-C3B3-7A4C-ABB9-3D2081772D16}"/>
    <dgm:cxn modelId="{450682D1-CCA9-3349-9CBE-53DD606DDE9E}" type="presOf" srcId="{D4741572-D81C-0240-A8B3-9091B3283A60}" destId="{7B8DFCC1-A69A-CA4B-AE27-B80E5F8AC3C3}" srcOrd="0" destOrd="0" presId="urn:microsoft.com/office/officeart/2005/8/layout/cycle2"/>
    <dgm:cxn modelId="{89F0680C-CF41-974D-92E5-5A1221D954F2}" type="presOf" srcId="{2CEC57E1-5D7E-E140-B3C0-3A0A4C247E96}" destId="{DD047787-8892-BB4E-AE90-EB4E8FE55CEC}" srcOrd="1" destOrd="0" presId="urn:microsoft.com/office/officeart/2005/8/layout/cycle2"/>
    <dgm:cxn modelId="{19C80E40-C672-7548-92E7-26D0BB41B76D}" type="presOf" srcId="{57C1DB02-B764-5F4F-A0FF-D9B2801B8439}" destId="{784801C8-5558-6C4F-A295-7B08350108ED}" srcOrd="0" destOrd="0" presId="urn:microsoft.com/office/officeart/2005/8/layout/cycle2"/>
    <dgm:cxn modelId="{304167AA-3E7C-1848-B597-04739F7890F4}" type="presOf" srcId="{81E76BBF-152E-B347-B560-937476557640}" destId="{E4E12A86-D7E1-F148-912A-A2343D6CDCDE}" srcOrd="0" destOrd="0" presId="urn:microsoft.com/office/officeart/2005/8/layout/cycle2"/>
    <dgm:cxn modelId="{1AC69DD9-55CC-BA40-82F2-62973D7C6019}" srcId="{F08FBB8F-491D-E541-AE39-E59A500DC707}" destId="{81E76BBF-152E-B347-B560-937476557640}" srcOrd="1" destOrd="0" parTransId="{EC0D1DFD-1124-AF40-A697-E04308D4FF17}" sibTransId="{2CEC57E1-5D7E-E140-B3C0-3A0A4C247E96}"/>
    <dgm:cxn modelId="{F29E187D-EF87-744B-AB14-02DC86108E75}" type="presOf" srcId="{4805569E-0558-B640-80A9-DA6F9713BF4B}" destId="{E0E70502-C005-6941-97D4-741CC221F6B3}" srcOrd="0" destOrd="0" presId="urn:microsoft.com/office/officeart/2005/8/layout/cycle2"/>
    <dgm:cxn modelId="{831E1A05-1A47-3640-8A73-808AE5EE1777}" type="presOf" srcId="{7D245EFF-F7FA-C947-AAEF-77D796F588F0}" destId="{E5E1AE5A-6A7E-C043-8627-8DF33160FE53}" srcOrd="1" destOrd="0" presId="urn:microsoft.com/office/officeart/2005/8/layout/cycle2"/>
    <dgm:cxn modelId="{CB904F7D-2BD1-2C4A-B71F-B579A493DE98}" type="presOf" srcId="{D4741572-D81C-0240-A8B3-9091B3283A60}" destId="{260CA99D-5F4F-704D-9F7B-C43EB6809CAE}" srcOrd="1" destOrd="0" presId="urn:microsoft.com/office/officeart/2005/8/layout/cycle2"/>
    <dgm:cxn modelId="{50B9782D-2AC3-1648-90EA-810AB6D225D8}" type="presOf" srcId="{4805569E-0558-B640-80A9-DA6F9713BF4B}" destId="{275F35B1-8AF4-F045-8066-41B76A17A812}" srcOrd="1" destOrd="0" presId="urn:microsoft.com/office/officeart/2005/8/layout/cycle2"/>
    <dgm:cxn modelId="{E9F82F40-9B92-1D4E-9FBA-E2FCEBEF2610}" srcId="{F08FBB8F-491D-E541-AE39-E59A500DC707}" destId="{A3AA33F0-73D2-9546-BD36-49C18EDD93AF}" srcOrd="2" destOrd="0" parTransId="{ADD0E35C-3E35-D549-8E64-222423AC54DC}" sibTransId="{4805569E-0558-B640-80A9-DA6F9713BF4B}"/>
    <dgm:cxn modelId="{272A1F71-CF20-4340-A9C0-B29EF810EE1B}" srcId="{F08FBB8F-491D-E541-AE39-E59A500DC707}" destId="{57C1DB02-B764-5F4F-A0FF-D9B2801B8439}" srcOrd="4" destOrd="0" parTransId="{ACD18E66-EEF3-A74C-B733-C8A65DC6090C}" sibTransId="{7D245EFF-F7FA-C947-AAEF-77D796F588F0}"/>
    <dgm:cxn modelId="{303D47FF-A970-3242-8881-9B6AA44F1C8B}" type="presParOf" srcId="{A5C672F8-BF79-EC4B-B17D-64BD8AD652E9}" destId="{9443D478-0B90-0847-8B95-8F8EB4147609}" srcOrd="0" destOrd="0" presId="urn:microsoft.com/office/officeart/2005/8/layout/cycle2"/>
    <dgm:cxn modelId="{6B51F136-4967-BF44-A437-DD21DA4389D3}" type="presParOf" srcId="{A5C672F8-BF79-EC4B-B17D-64BD8AD652E9}" destId="{7B8DFCC1-A69A-CA4B-AE27-B80E5F8AC3C3}" srcOrd="1" destOrd="0" presId="urn:microsoft.com/office/officeart/2005/8/layout/cycle2"/>
    <dgm:cxn modelId="{99FBA5E8-586B-0F4E-850E-5633FDE6DFCC}" type="presParOf" srcId="{7B8DFCC1-A69A-CA4B-AE27-B80E5F8AC3C3}" destId="{260CA99D-5F4F-704D-9F7B-C43EB6809CAE}" srcOrd="0" destOrd="0" presId="urn:microsoft.com/office/officeart/2005/8/layout/cycle2"/>
    <dgm:cxn modelId="{E7835441-AFD0-3041-BDCD-CF1527612E62}" type="presParOf" srcId="{A5C672F8-BF79-EC4B-B17D-64BD8AD652E9}" destId="{E4E12A86-D7E1-F148-912A-A2343D6CDCDE}" srcOrd="2" destOrd="0" presId="urn:microsoft.com/office/officeart/2005/8/layout/cycle2"/>
    <dgm:cxn modelId="{AA7EC2A0-02A5-104F-884F-C4894EADD824}" type="presParOf" srcId="{A5C672F8-BF79-EC4B-B17D-64BD8AD652E9}" destId="{CD8F56D9-601A-844A-B9C9-D22EE87FFC8F}" srcOrd="3" destOrd="0" presId="urn:microsoft.com/office/officeart/2005/8/layout/cycle2"/>
    <dgm:cxn modelId="{2C324B11-1AA2-C147-A35F-D973E3673C59}" type="presParOf" srcId="{CD8F56D9-601A-844A-B9C9-D22EE87FFC8F}" destId="{DD047787-8892-BB4E-AE90-EB4E8FE55CEC}" srcOrd="0" destOrd="0" presId="urn:microsoft.com/office/officeart/2005/8/layout/cycle2"/>
    <dgm:cxn modelId="{623F5690-C080-0E48-A83C-FA79947F0651}" type="presParOf" srcId="{A5C672F8-BF79-EC4B-B17D-64BD8AD652E9}" destId="{25D91F43-0FF7-B44E-96C3-E607F036B21C}" srcOrd="4" destOrd="0" presId="urn:microsoft.com/office/officeart/2005/8/layout/cycle2"/>
    <dgm:cxn modelId="{D40017BB-1BC3-8E4E-80B4-4351A80DFAE0}" type="presParOf" srcId="{A5C672F8-BF79-EC4B-B17D-64BD8AD652E9}" destId="{E0E70502-C005-6941-97D4-741CC221F6B3}" srcOrd="5" destOrd="0" presId="urn:microsoft.com/office/officeart/2005/8/layout/cycle2"/>
    <dgm:cxn modelId="{32C6F3E7-74B5-5048-B09E-E5684F175F30}" type="presParOf" srcId="{E0E70502-C005-6941-97D4-741CC221F6B3}" destId="{275F35B1-8AF4-F045-8066-41B76A17A812}" srcOrd="0" destOrd="0" presId="urn:microsoft.com/office/officeart/2005/8/layout/cycle2"/>
    <dgm:cxn modelId="{AB86DF55-AFED-5749-8272-F5F7D6D39526}" type="presParOf" srcId="{A5C672F8-BF79-EC4B-B17D-64BD8AD652E9}" destId="{E010F395-C52D-CF4C-9D62-D18805EA4CD1}" srcOrd="6" destOrd="0" presId="urn:microsoft.com/office/officeart/2005/8/layout/cycle2"/>
    <dgm:cxn modelId="{119AB821-0495-3142-8F44-F03EB90D7A0F}" type="presParOf" srcId="{A5C672F8-BF79-EC4B-B17D-64BD8AD652E9}" destId="{5EC84774-990F-244A-AFE4-947602D422A0}" srcOrd="7" destOrd="0" presId="urn:microsoft.com/office/officeart/2005/8/layout/cycle2"/>
    <dgm:cxn modelId="{8F66E1A3-C595-B048-8493-31F2740DA285}" type="presParOf" srcId="{5EC84774-990F-244A-AFE4-947602D422A0}" destId="{D5185BEF-6794-2441-82DC-31D954A28A77}" srcOrd="0" destOrd="0" presId="urn:microsoft.com/office/officeart/2005/8/layout/cycle2"/>
    <dgm:cxn modelId="{59338877-CB7C-1941-9A34-ABC937E861B2}" type="presParOf" srcId="{A5C672F8-BF79-EC4B-B17D-64BD8AD652E9}" destId="{784801C8-5558-6C4F-A295-7B08350108ED}" srcOrd="8" destOrd="0" presId="urn:microsoft.com/office/officeart/2005/8/layout/cycle2"/>
    <dgm:cxn modelId="{45788D32-3A20-C447-B361-4E02BF47B0A6}" type="presParOf" srcId="{A5C672F8-BF79-EC4B-B17D-64BD8AD652E9}" destId="{9129D810-DB47-7D46-934D-6B2AF377D521}" srcOrd="9" destOrd="0" presId="urn:microsoft.com/office/officeart/2005/8/layout/cycle2"/>
    <dgm:cxn modelId="{C1720F7C-FB57-8849-944E-9EB93EB71ECE}" type="presParOf" srcId="{9129D810-DB47-7D46-934D-6B2AF377D521}" destId="{E5E1AE5A-6A7E-C043-8627-8DF33160FE53}" srcOrd="0" destOrd="0" presId="urn:microsoft.com/office/officeart/2005/8/layout/cycle2"/>
  </dgm:cxnLst>
  <dgm:bg>
    <a:noFill/>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85F3C3-5037-9849-BF5F-BEFE65AE361D}">
      <dsp:nvSpPr>
        <dsp:cNvPr id="0" name=""/>
        <dsp:cNvSpPr/>
      </dsp:nvSpPr>
      <dsp:spPr>
        <a:xfrm>
          <a:off x="587292" y="1285"/>
          <a:ext cx="2427467" cy="1835409"/>
        </a:xfrm>
        <a:prstGeom prst="ellipse">
          <a:avLst/>
        </a:prstGeom>
        <a:solidFill>
          <a:srgbClr val="FF66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 CONSERVATIVE</a:t>
          </a:r>
        </a:p>
        <a:p>
          <a:pPr lvl="0" algn="ctr" defTabSz="622300">
            <a:lnSpc>
              <a:spcPct val="90000"/>
            </a:lnSpc>
            <a:spcBef>
              <a:spcPct val="0"/>
            </a:spcBef>
            <a:spcAft>
              <a:spcPct val="35000"/>
            </a:spcAft>
          </a:pPr>
          <a:r>
            <a:rPr lang="en-US" sz="1400" kern="1200" dirty="0" smtClean="0">
              <a:solidFill>
                <a:srgbClr val="000000"/>
              </a:solidFill>
            </a:rPr>
            <a:t>ACL 252</a:t>
          </a:r>
        </a:p>
        <a:p>
          <a:pPr lvl="0" algn="ctr" defTabSz="622300">
            <a:lnSpc>
              <a:spcPct val="90000"/>
            </a:lnSpc>
            <a:spcBef>
              <a:spcPct val="0"/>
            </a:spcBef>
            <a:spcAft>
              <a:spcPct val="35000"/>
            </a:spcAft>
          </a:pPr>
          <a:r>
            <a:rPr lang="en-US" sz="1400" kern="1200" dirty="0" smtClean="0">
              <a:solidFill>
                <a:srgbClr val="000000"/>
              </a:solidFill>
            </a:rPr>
            <a:t>PCL 54</a:t>
          </a:r>
          <a:endParaRPr lang="en-US" sz="1400" kern="1200" dirty="0">
            <a:solidFill>
              <a:srgbClr val="000000"/>
            </a:solidFill>
          </a:endParaRPr>
        </a:p>
      </dsp:txBody>
      <dsp:txXfrm>
        <a:off x="587292" y="1285"/>
        <a:ext cx="2427467" cy="1835409"/>
      </dsp:txXfrm>
    </dsp:sp>
    <dsp:sp modelId="{811EB1D1-5F53-AE41-BF0F-80130BEE0255}">
      <dsp:nvSpPr>
        <dsp:cNvPr id="0" name=""/>
        <dsp:cNvSpPr/>
      </dsp:nvSpPr>
      <dsp:spPr>
        <a:xfrm>
          <a:off x="1453208" y="1934084"/>
          <a:ext cx="695635" cy="695635"/>
        </a:xfrm>
        <a:prstGeom prst="mathPlus">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453208" y="1934084"/>
        <a:ext cx="695635" cy="695635"/>
      </dsp:txXfrm>
    </dsp:sp>
    <dsp:sp modelId="{A4935C7C-9CEE-A446-B8B6-27E91300E13D}">
      <dsp:nvSpPr>
        <dsp:cNvPr id="0" name=""/>
        <dsp:cNvSpPr/>
      </dsp:nvSpPr>
      <dsp:spPr>
        <a:xfrm>
          <a:off x="587292" y="2727108"/>
          <a:ext cx="2427467" cy="1835409"/>
        </a:xfrm>
        <a:prstGeom prst="ellipse">
          <a:avLst/>
        </a:prstGeom>
        <a:solidFill>
          <a:srgbClr val="FF66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 SURGICAL</a:t>
          </a:r>
        </a:p>
        <a:p>
          <a:pPr lvl="0" algn="ctr" defTabSz="622300">
            <a:lnSpc>
              <a:spcPct val="90000"/>
            </a:lnSpc>
            <a:spcBef>
              <a:spcPct val="0"/>
            </a:spcBef>
            <a:spcAft>
              <a:spcPct val="35000"/>
            </a:spcAft>
          </a:pPr>
          <a:r>
            <a:rPr lang="en-US" sz="1400" kern="1200" dirty="0" smtClean="0">
              <a:solidFill>
                <a:srgbClr val="000000"/>
              </a:solidFill>
            </a:rPr>
            <a:t>ACL 7947</a:t>
          </a:r>
        </a:p>
        <a:p>
          <a:pPr lvl="0" algn="ctr" defTabSz="622300">
            <a:lnSpc>
              <a:spcPct val="90000"/>
            </a:lnSpc>
            <a:spcBef>
              <a:spcPct val="0"/>
            </a:spcBef>
            <a:spcAft>
              <a:spcPct val="35000"/>
            </a:spcAft>
          </a:pPr>
          <a:r>
            <a:rPr lang="en-US" sz="1400" kern="1200" dirty="0" smtClean="0">
              <a:solidFill>
                <a:srgbClr val="000000"/>
              </a:solidFill>
            </a:rPr>
            <a:t>PCL 1206</a:t>
          </a:r>
          <a:endParaRPr lang="en-US" sz="1400" kern="1200" dirty="0">
            <a:solidFill>
              <a:srgbClr val="000000"/>
            </a:solidFill>
          </a:endParaRPr>
        </a:p>
      </dsp:txBody>
      <dsp:txXfrm>
        <a:off x="587292" y="2727108"/>
        <a:ext cx="2427467" cy="1835409"/>
      </dsp:txXfrm>
    </dsp:sp>
    <dsp:sp modelId="{3B4FBF36-5EE0-3641-BB83-47580B1ABA4C}">
      <dsp:nvSpPr>
        <dsp:cNvPr id="0" name=""/>
        <dsp:cNvSpPr/>
      </dsp:nvSpPr>
      <dsp:spPr>
        <a:xfrm>
          <a:off x="2442103" y="1613288"/>
          <a:ext cx="1276923" cy="1405972"/>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444750">
            <a:lnSpc>
              <a:spcPct val="90000"/>
            </a:lnSpc>
            <a:spcBef>
              <a:spcPct val="0"/>
            </a:spcBef>
            <a:spcAft>
              <a:spcPct val="35000"/>
            </a:spcAft>
          </a:pPr>
          <a:endParaRPr lang="en-US" sz="5500" kern="1200"/>
        </a:p>
      </dsp:txBody>
      <dsp:txXfrm>
        <a:off x="2442103" y="1613288"/>
        <a:ext cx="1276923" cy="1405972"/>
      </dsp:txXfrm>
    </dsp:sp>
    <dsp:sp modelId="{ADE6323E-35F2-E047-B302-E921A9F2D50C}">
      <dsp:nvSpPr>
        <dsp:cNvPr id="0" name=""/>
        <dsp:cNvSpPr/>
      </dsp:nvSpPr>
      <dsp:spPr>
        <a:xfrm>
          <a:off x="3734382" y="1082530"/>
          <a:ext cx="2398742" cy="2398742"/>
        </a:xfrm>
        <a:prstGeom prst="ellipse">
          <a:avLst/>
        </a:prstGeom>
        <a:solidFill>
          <a:srgbClr val="FF66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solidFill>
                <a:srgbClr val="000000"/>
              </a:solidFill>
            </a:rPr>
            <a:t>PUBMED</a:t>
          </a:r>
          <a:endParaRPr lang="en-US" sz="2900" kern="1200" dirty="0">
            <a:solidFill>
              <a:srgbClr val="000000"/>
            </a:solidFill>
          </a:endParaRPr>
        </a:p>
      </dsp:txBody>
      <dsp:txXfrm>
        <a:off x="3734382" y="1082530"/>
        <a:ext cx="2398742" cy="239874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1B8D4AC-2583-5A44-BEC7-D9CCE2093C90}">
      <dsp:nvSpPr>
        <dsp:cNvPr id="0" name=""/>
        <dsp:cNvSpPr/>
      </dsp:nvSpPr>
      <dsp:spPr>
        <a:xfrm rot="16200000">
          <a:off x="132" y="150099"/>
          <a:ext cx="1519723" cy="1519723"/>
        </a:xfrm>
        <a:prstGeom prst="upArrow">
          <a:avLst>
            <a:gd name="adj1" fmla="val 50000"/>
            <a:gd name="adj2" fmla="val 35000"/>
          </a:avLst>
        </a:prstGeom>
        <a:solidFill>
          <a:srgbClr val="FF66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dirty="0" smtClean="0">
              <a:solidFill>
                <a:srgbClr val="000000"/>
              </a:solidFill>
            </a:rPr>
            <a:t>CLINICAL</a:t>
          </a:r>
          <a:endParaRPr lang="en-US" sz="1000" kern="1200" dirty="0">
            <a:solidFill>
              <a:srgbClr val="000000"/>
            </a:solidFill>
          </a:endParaRPr>
        </a:p>
      </dsp:txBody>
      <dsp:txXfrm rot="16200000">
        <a:off x="132" y="150099"/>
        <a:ext cx="1519723" cy="1519723"/>
      </dsp:txXfrm>
    </dsp:sp>
    <dsp:sp modelId="{223CF66A-308E-9645-B96A-C9A9CECCD0A8}">
      <dsp:nvSpPr>
        <dsp:cNvPr id="0" name=""/>
        <dsp:cNvSpPr/>
      </dsp:nvSpPr>
      <dsp:spPr>
        <a:xfrm rot="5400000">
          <a:off x="1672342" y="150099"/>
          <a:ext cx="1519723" cy="1519723"/>
        </a:xfrm>
        <a:prstGeom prst="upArrow">
          <a:avLst>
            <a:gd name="adj1" fmla="val 50000"/>
            <a:gd name="adj2" fmla="val 35000"/>
          </a:avLst>
        </a:prstGeom>
        <a:solidFill>
          <a:srgbClr val="FF66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dirty="0" smtClean="0">
              <a:solidFill>
                <a:srgbClr val="000000"/>
              </a:solidFill>
            </a:rPr>
            <a:t>RADIOLOGICAL</a:t>
          </a:r>
          <a:endParaRPr lang="en-US" sz="1000" kern="1200" dirty="0">
            <a:solidFill>
              <a:srgbClr val="000000"/>
            </a:solidFill>
          </a:endParaRPr>
        </a:p>
      </dsp:txBody>
      <dsp:txXfrm rot="5400000">
        <a:off x="1672342" y="150099"/>
        <a:ext cx="1519723" cy="151972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66B0691-1224-7543-A2E4-C3607FE50AC2}">
      <dsp:nvSpPr>
        <dsp:cNvPr id="0" name=""/>
        <dsp:cNvSpPr/>
      </dsp:nvSpPr>
      <dsp:spPr>
        <a:xfrm>
          <a:off x="1508866" y="-35123"/>
          <a:ext cx="5718809" cy="5718809"/>
        </a:xfrm>
        <a:prstGeom prst="circularArrow">
          <a:avLst>
            <a:gd name="adj1" fmla="val 5544"/>
            <a:gd name="adj2" fmla="val 330680"/>
            <a:gd name="adj3" fmla="val 14496726"/>
            <a:gd name="adj4" fmla="val 16961134"/>
            <a:gd name="adj5" fmla="val 5757"/>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93F70C1-9F18-7942-8DDF-ADFE9CAD2F7D}">
      <dsp:nvSpPr>
        <dsp:cNvPr id="0" name=""/>
        <dsp:cNvSpPr/>
      </dsp:nvSpPr>
      <dsp:spPr>
        <a:xfrm>
          <a:off x="3466035" y="2793"/>
          <a:ext cx="1804471" cy="902235"/>
        </a:xfrm>
        <a:prstGeom prst="roundRect">
          <a:avLst/>
        </a:prstGeom>
        <a:solidFill>
          <a:srgbClr val="B1E49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rgbClr val="000000"/>
              </a:solidFill>
            </a:rPr>
            <a:t>GENDER</a:t>
          </a:r>
          <a:endParaRPr lang="en-US" sz="1500" kern="1200" dirty="0">
            <a:solidFill>
              <a:srgbClr val="000000"/>
            </a:solidFill>
          </a:endParaRPr>
        </a:p>
      </dsp:txBody>
      <dsp:txXfrm>
        <a:off x="3466035" y="2793"/>
        <a:ext cx="1804471" cy="902235"/>
      </dsp:txXfrm>
    </dsp:sp>
    <dsp:sp modelId="{8B5DA8EB-9B82-224C-A324-C9D2BFB0A878}">
      <dsp:nvSpPr>
        <dsp:cNvPr id="0" name=""/>
        <dsp:cNvSpPr/>
      </dsp:nvSpPr>
      <dsp:spPr>
        <a:xfrm>
          <a:off x="5372707" y="920998"/>
          <a:ext cx="1804471" cy="902235"/>
        </a:xfrm>
        <a:prstGeom prst="roundRect">
          <a:avLst/>
        </a:prstGeom>
        <a:solidFill>
          <a:srgbClr val="B1E49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rgbClr val="000000"/>
              </a:solidFill>
            </a:rPr>
            <a:t>AGE</a:t>
          </a:r>
          <a:endParaRPr lang="en-US" sz="1500" kern="1200" dirty="0">
            <a:solidFill>
              <a:srgbClr val="000000"/>
            </a:solidFill>
          </a:endParaRPr>
        </a:p>
      </dsp:txBody>
      <dsp:txXfrm>
        <a:off x="5372707" y="920998"/>
        <a:ext cx="1804471" cy="902235"/>
      </dsp:txXfrm>
    </dsp:sp>
    <dsp:sp modelId="{2696C96C-8CD4-AF44-8881-E965F4F6406A}">
      <dsp:nvSpPr>
        <dsp:cNvPr id="0" name=""/>
        <dsp:cNvSpPr/>
      </dsp:nvSpPr>
      <dsp:spPr>
        <a:xfrm>
          <a:off x="5843616" y="2984185"/>
          <a:ext cx="1804471" cy="902235"/>
        </a:xfrm>
        <a:prstGeom prst="roundRect">
          <a:avLst/>
        </a:prstGeom>
        <a:solidFill>
          <a:srgbClr val="B1E49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rgbClr val="000000"/>
              </a:solidFill>
            </a:rPr>
            <a:t>PROFESSION / SPORTS ACTIVITY</a:t>
          </a:r>
          <a:endParaRPr lang="en-US" sz="1500" kern="1200" dirty="0">
            <a:solidFill>
              <a:srgbClr val="000000"/>
            </a:solidFill>
          </a:endParaRPr>
        </a:p>
      </dsp:txBody>
      <dsp:txXfrm>
        <a:off x="5843616" y="2984185"/>
        <a:ext cx="1804471" cy="902235"/>
      </dsp:txXfrm>
    </dsp:sp>
    <dsp:sp modelId="{22A146BA-E52B-5043-93A9-DF0E697C79F6}">
      <dsp:nvSpPr>
        <dsp:cNvPr id="0" name=""/>
        <dsp:cNvSpPr/>
      </dsp:nvSpPr>
      <dsp:spPr>
        <a:xfrm>
          <a:off x="4524158" y="4638732"/>
          <a:ext cx="1804471" cy="902235"/>
        </a:xfrm>
        <a:prstGeom prst="roundRect">
          <a:avLst/>
        </a:prstGeom>
        <a:solidFill>
          <a:srgbClr val="B1E49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rgbClr val="000000"/>
              </a:solidFill>
            </a:rPr>
            <a:t>ASSOCIATED LESIONS</a:t>
          </a:r>
          <a:endParaRPr lang="en-US" sz="1500" kern="1200" dirty="0">
            <a:solidFill>
              <a:srgbClr val="000000"/>
            </a:solidFill>
          </a:endParaRPr>
        </a:p>
      </dsp:txBody>
      <dsp:txXfrm>
        <a:off x="4524158" y="4638732"/>
        <a:ext cx="1804471" cy="902235"/>
      </dsp:txXfrm>
    </dsp:sp>
    <dsp:sp modelId="{A1065057-510D-2147-B6CB-A88D1D540799}">
      <dsp:nvSpPr>
        <dsp:cNvPr id="0" name=""/>
        <dsp:cNvSpPr/>
      </dsp:nvSpPr>
      <dsp:spPr>
        <a:xfrm>
          <a:off x="2407912" y="4638732"/>
          <a:ext cx="1804471" cy="902235"/>
        </a:xfrm>
        <a:prstGeom prst="roundRect">
          <a:avLst/>
        </a:prstGeom>
        <a:solidFill>
          <a:srgbClr val="B1E49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rgbClr val="000000"/>
              </a:solidFill>
            </a:rPr>
            <a:t>PATIENT RECRUITEMENT METHODES</a:t>
          </a:r>
          <a:endParaRPr lang="en-US" sz="1500" kern="1200" dirty="0">
            <a:solidFill>
              <a:srgbClr val="000000"/>
            </a:solidFill>
          </a:endParaRPr>
        </a:p>
      </dsp:txBody>
      <dsp:txXfrm>
        <a:off x="2407912" y="4638732"/>
        <a:ext cx="1804471" cy="902235"/>
      </dsp:txXfrm>
    </dsp:sp>
    <dsp:sp modelId="{E4187250-527F-CF43-B5F2-317E4F93941D}">
      <dsp:nvSpPr>
        <dsp:cNvPr id="0" name=""/>
        <dsp:cNvSpPr/>
      </dsp:nvSpPr>
      <dsp:spPr>
        <a:xfrm>
          <a:off x="1088454" y="2984185"/>
          <a:ext cx="1804471" cy="902235"/>
        </a:xfrm>
        <a:prstGeom prst="roundRect">
          <a:avLst/>
        </a:prstGeom>
        <a:solidFill>
          <a:srgbClr val="B1E49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rgbClr val="000000"/>
              </a:solidFill>
            </a:rPr>
            <a:t>TIME FROM INJURY TO TREATMENT</a:t>
          </a:r>
          <a:endParaRPr lang="en-US" sz="1500" kern="1200" dirty="0">
            <a:solidFill>
              <a:srgbClr val="000000"/>
            </a:solidFill>
          </a:endParaRPr>
        </a:p>
      </dsp:txBody>
      <dsp:txXfrm>
        <a:off x="1088454" y="2984185"/>
        <a:ext cx="1804471" cy="902235"/>
      </dsp:txXfrm>
    </dsp:sp>
    <dsp:sp modelId="{A32F9F89-113D-9C47-83E3-2C6AAAE545AC}">
      <dsp:nvSpPr>
        <dsp:cNvPr id="0" name=""/>
        <dsp:cNvSpPr/>
      </dsp:nvSpPr>
      <dsp:spPr>
        <a:xfrm>
          <a:off x="1559363" y="920998"/>
          <a:ext cx="1804471" cy="902235"/>
        </a:xfrm>
        <a:prstGeom prst="roundRect">
          <a:avLst/>
        </a:prstGeom>
        <a:solidFill>
          <a:srgbClr val="B1E49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rgbClr val="000000"/>
              </a:solidFill>
            </a:rPr>
            <a:t>DIFERENT THERAPEUTIC MODALITIES</a:t>
          </a:r>
          <a:endParaRPr lang="en-US" sz="1500" kern="1200" dirty="0">
            <a:solidFill>
              <a:srgbClr val="000000"/>
            </a:solidFill>
          </a:endParaRPr>
        </a:p>
      </dsp:txBody>
      <dsp:txXfrm>
        <a:off x="1559363" y="920998"/>
        <a:ext cx="1804471" cy="90223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498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sz="quarter" idx="1"/>
          </p:nvPr>
        </p:nvSpPr>
        <p:spPr>
          <a:xfrm>
            <a:off x="4281488" y="0"/>
            <a:ext cx="3276600" cy="534988"/>
          </a:xfrm>
          <a:prstGeom prst="rect">
            <a:avLst/>
          </a:prstGeom>
        </p:spPr>
        <p:txBody>
          <a:bodyPr vert="horz" lIns="91440" tIns="45720" rIns="91440" bIns="45720" rtlCol="0"/>
          <a:lstStyle>
            <a:lvl1pPr algn="r">
              <a:defRPr sz="1200"/>
            </a:lvl1pPr>
          </a:lstStyle>
          <a:p>
            <a:fld id="{D3F4EE0A-74DC-8C4D-8725-0F7F49EAAFD8}" type="datetimeFigureOut">
              <a:rPr lang="pt-PT" smtClean="0"/>
              <a:pPr/>
              <a:t>7/4/18</a:t>
            </a:fld>
            <a:endParaRPr lang="pt-PT"/>
          </a:p>
        </p:txBody>
      </p:sp>
      <p:sp>
        <p:nvSpPr>
          <p:cNvPr id="4" name="Footer Placeholder 3"/>
          <p:cNvSpPr>
            <a:spLocks noGrp="1"/>
          </p:cNvSpPr>
          <p:nvPr>
            <p:ph type="ftr" sz="quarter" idx="2"/>
          </p:nvPr>
        </p:nvSpPr>
        <p:spPr>
          <a:xfrm>
            <a:off x="0" y="10155238"/>
            <a:ext cx="3276600" cy="534987"/>
          </a:xfrm>
          <a:prstGeom prst="rect">
            <a:avLst/>
          </a:prstGeom>
        </p:spPr>
        <p:txBody>
          <a:bodyPr vert="horz" lIns="91440" tIns="45720" rIns="91440" bIns="45720" rtlCol="0" anchor="b"/>
          <a:lstStyle>
            <a:lvl1pPr algn="l">
              <a:defRPr sz="1200"/>
            </a:lvl1pPr>
          </a:lstStyle>
          <a:p>
            <a:endParaRPr lang="pt-PT"/>
          </a:p>
        </p:txBody>
      </p:sp>
      <p:sp>
        <p:nvSpPr>
          <p:cNvPr id="5" name="Slide Number Placeholder 4"/>
          <p:cNvSpPr>
            <a:spLocks noGrp="1"/>
          </p:cNvSpPr>
          <p:nvPr>
            <p:ph type="sldNum" sz="quarter" idx="3"/>
          </p:nvPr>
        </p:nvSpPr>
        <p:spPr>
          <a:xfrm>
            <a:off x="4281488" y="10155238"/>
            <a:ext cx="3276600" cy="534987"/>
          </a:xfrm>
          <a:prstGeom prst="rect">
            <a:avLst/>
          </a:prstGeom>
        </p:spPr>
        <p:txBody>
          <a:bodyPr vert="horz" lIns="91440" tIns="45720" rIns="91440" bIns="45720" rtlCol="0" anchor="b"/>
          <a:lstStyle>
            <a:lvl1pPr algn="r">
              <a:defRPr sz="1200"/>
            </a:lvl1pPr>
          </a:lstStyle>
          <a:p>
            <a:fld id="{97B0C125-975C-0C4A-B51E-FBDF2259BB82}" type="slidenum">
              <a:rPr lang="pt-PT" smtClean="0"/>
              <a:pPr/>
              <a:t>‹#›</a:t>
            </a:fld>
            <a:endParaRPr lang="pt-PT"/>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559675" cy="10691813"/>
          </a:xfrm>
          <a:prstGeom prst="roundRect">
            <a:avLst>
              <a:gd name="adj" fmla="val 19"/>
            </a:avLst>
          </a:prstGeom>
          <a:solidFill>
            <a:srgbClr val="FFFFFF"/>
          </a:solidFill>
          <a:ln w="9360" cap="sq">
            <a:noFill/>
            <a:miter lim="800000"/>
            <a:headEnd/>
            <a:tailEnd/>
          </a:ln>
          <a:effectLst/>
        </p:spPr>
        <p:txBody>
          <a:bodyPr wrap="none" anchor="ctr">
            <a:prstTxWarp prst="textNoShape">
              <a:avLst/>
            </a:prstTxWarp>
          </a:bodyPr>
          <a:lstStyle/>
          <a:p>
            <a:endParaRPr lang="pt-PT"/>
          </a:p>
        </p:txBody>
      </p:sp>
      <p:sp>
        <p:nvSpPr>
          <p:cNvPr id="2050" name="Rectangle 2"/>
          <p:cNvSpPr>
            <a:spLocks noGrp="1" noRot="1" noChangeAspect="1" noChangeArrowheads="1"/>
          </p:cNvSpPr>
          <p:nvPr>
            <p:ph type="sldImg"/>
          </p:nvPr>
        </p:nvSpPr>
        <p:spPr bwMode="auto">
          <a:xfrm>
            <a:off x="1106488" y="812800"/>
            <a:ext cx="5341937" cy="4005263"/>
          </a:xfrm>
          <a:prstGeom prst="rect">
            <a:avLst/>
          </a:prstGeom>
          <a:noFill/>
          <a:ln w="9525" cap="flat">
            <a:noFill/>
            <a:round/>
            <a:headEnd/>
            <a:tailEnd/>
          </a:ln>
          <a:effectLst/>
        </p:spPr>
      </p:sp>
      <p:sp>
        <p:nvSpPr>
          <p:cNvPr id="2051" name="Rectangle 3"/>
          <p:cNvSpPr>
            <a:spLocks noGrp="1" noChangeArrowheads="1"/>
          </p:cNvSpPr>
          <p:nvPr>
            <p:ph type="body"/>
          </p:nvPr>
        </p:nvSpPr>
        <p:spPr bwMode="auto">
          <a:xfrm>
            <a:off x="755650" y="5078413"/>
            <a:ext cx="6045200" cy="4808537"/>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p>
            <a:pPr lvl="0"/>
            <a:endParaRPr lang="pt-PT"/>
          </a:p>
        </p:txBody>
      </p:sp>
      <p:sp>
        <p:nvSpPr>
          <p:cNvPr id="2052" name="Rectangle 4"/>
          <p:cNvSpPr>
            <a:spLocks noGrp="1" noChangeArrowheads="1"/>
          </p:cNvSpPr>
          <p:nvPr>
            <p:ph type="hdr"/>
          </p:nvPr>
        </p:nvSpPr>
        <p:spPr bwMode="auto">
          <a:xfrm>
            <a:off x="0" y="0"/>
            <a:ext cx="3278188" cy="53181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08" charset="0"/>
                <a:ea typeface="Arial Unicode MS" pitchFamily="-108" charset="0"/>
                <a:cs typeface="Arial Unicode MS" pitchFamily="-108" charset="0"/>
              </a:defRPr>
            </a:lvl1pPr>
          </a:lstStyle>
          <a:p>
            <a:endParaRPr lang="pt-PT"/>
          </a:p>
        </p:txBody>
      </p:sp>
      <p:sp>
        <p:nvSpPr>
          <p:cNvPr id="2053" name="Rectangle 5"/>
          <p:cNvSpPr>
            <a:spLocks noGrp="1" noChangeArrowheads="1"/>
          </p:cNvSpPr>
          <p:nvPr>
            <p:ph type="dt"/>
          </p:nvPr>
        </p:nvSpPr>
        <p:spPr bwMode="auto">
          <a:xfrm>
            <a:off x="4278313" y="0"/>
            <a:ext cx="3278187" cy="53181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08" charset="0"/>
                <a:ea typeface="Arial Unicode MS" pitchFamily="-108" charset="0"/>
                <a:cs typeface="Arial Unicode MS" pitchFamily="-108" charset="0"/>
              </a:defRPr>
            </a:lvl1pPr>
          </a:lstStyle>
          <a:p>
            <a:endParaRPr lang="pt-PT"/>
          </a:p>
        </p:txBody>
      </p:sp>
      <p:sp>
        <p:nvSpPr>
          <p:cNvPr id="2054" name="Rectangle 6"/>
          <p:cNvSpPr>
            <a:spLocks noGrp="1" noChangeArrowheads="1"/>
          </p:cNvSpPr>
          <p:nvPr>
            <p:ph type="ftr"/>
          </p:nvPr>
        </p:nvSpPr>
        <p:spPr bwMode="auto">
          <a:xfrm>
            <a:off x="0" y="10156825"/>
            <a:ext cx="3278188" cy="531813"/>
          </a:xfrm>
          <a:prstGeom prst="rect">
            <a:avLst/>
          </a:prstGeom>
          <a:noFill/>
          <a:ln w="9525" cap="flat">
            <a:noFill/>
            <a:round/>
            <a:headEnd/>
            <a:tailEnd/>
          </a:ln>
          <a:effectLst/>
        </p:spPr>
        <p:txBody>
          <a:bodyPr vert="horz" wrap="square" lIns="0" tIns="0" rIns="0" bIns="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08" charset="0"/>
                <a:ea typeface="Arial Unicode MS" pitchFamily="-108" charset="0"/>
                <a:cs typeface="Arial Unicode MS" pitchFamily="-108" charset="0"/>
              </a:defRPr>
            </a:lvl1pPr>
          </a:lstStyle>
          <a:p>
            <a:endParaRPr lang="pt-PT"/>
          </a:p>
        </p:txBody>
      </p:sp>
      <p:sp>
        <p:nvSpPr>
          <p:cNvPr id="2055" name="Rectangle 7"/>
          <p:cNvSpPr>
            <a:spLocks noGrp="1" noChangeArrowheads="1"/>
          </p:cNvSpPr>
          <p:nvPr>
            <p:ph type="sldNum"/>
          </p:nvPr>
        </p:nvSpPr>
        <p:spPr bwMode="auto">
          <a:xfrm>
            <a:off x="4278313" y="10156825"/>
            <a:ext cx="3278187" cy="531813"/>
          </a:xfrm>
          <a:prstGeom prst="rect">
            <a:avLst/>
          </a:prstGeom>
          <a:noFill/>
          <a:ln w="9525" cap="flat">
            <a:noFill/>
            <a:round/>
            <a:headEnd/>
            <a:tailEnd/>
          </a:ln>
          <a:effectLst/>
        </p:spPr>
        <p:txBody>
          <a:bodyPr vert="horz" wrap="square" lIns="0" tIns="0" rIns="0" bIns="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08" charset="0"/>
                <a:ea typeface="Arial Unicode MS" pitchFamily="-108" charset="0"/>
                <a:cs typeface="Arial Unicode MS" pitchFamily="-108" charset="0"/>
              </a:defRPr>
            </a:lvl1pPr>
          </a:lstStyle>
          <a:p>
            <a:fld id="{86BB16AF-73D7-3449-9993-709761E21579}" type="slidenum">
              <a:rPr lang="pt-PT"/>
              <a:pPr/>
              <a:t>‹#›</a:t>
            </a:fld>
            <a:endParaRPr lang="pt-PT"/>
          </a:p>
        </p:txBody>
      </p:sp>
    </p:spTree>
  </p:cSld>
  <p:clrMap bg1="lt1" tx1="dk1" bg2="lt2" tx2="dk2" accent1="accent1" accent2="accent2" accent3="accent3" accent4="accent4" accent5="accent5" accent6="accent6" hlink="hlink" folHlink="folHlink"/>
  <p:hf hdr="0" ftr="0" dt="0"/>
  <p:notesStyle>
    <a:lvl1pPr algn="l" defTabSz="449263" rtl="0" eaLnBrk="0" fontAlgn="base" hangingPunct="0">
      <a:spcBef>
        <a:spcPct val="30000"/>
      </a:spcBef>
      <a:spcAft>
        <a:spcPct val="0"/>
      </a:spcAft>
      <a:buClr>
        <a:srgbClr val="000000"/>
      </a:buClr>
      <a:buSzPct val="100000"/>
      <a:buFont typeface="Times New Roman" pitchFamily="-108" charset="0"/>
      <a:defRPr sz="1200" kern="1200">
        <a:solidFill>
          <a:srgbClr val="000000"/>
        </a:solidFill>
        <a:latin typeface="Times New Roman" pitchFamily="-10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08" charset="0"/>
      <a:defRPr sz="1200" kern="1200">
        <a:solidFill>
          <a:srgbClr val="000000"/>
        </a:solidFill>
        <a:latin typeface="Times New Roman" pitchFamily="-10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08" charset="0"/>
      <a:defRPr sz="1200" kern="1200">
        <a:solidFill>
          <a:srgbClr val="000000"/>
        </a:solidFill>
        <a:latin typeface="Times New Roman" pitchFamily="-10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08" charset="0"/>
      <a:defRPr sz="1200" kern="1200">
        <a:solidFill>
          <a:srgbClr val="000000"/>
        </a:solidFill>
        <a:latin typeface="Times New Roman" pitchFamily="-10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08" charset="0"/>
      <a:defRPr sz="1200" kern="1200">
        <a:solidFill>
          <a:srgbClr val="000000"/>
        </a:solidFill>
        <a:latin typeface="Times New Roman" pitchFamily="-108"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D3AA8CF-35E6-8148-AFDD-F72F97A76CC6}" type="slidenum">
              <a:rPr lang="pt-PT"/>
              <a:pPr/>
              <a:t>1</a:t>
            </a:fld>
            <a:endParaRPr lang="pt-PT"/>
          </a:p>
        </p:txBody>
      </p:sp>
      <p:sp>
        <p:nvSpPr>
          <p:cNvPr id="5121" name="Text Box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122" name="Text Box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prstTxWarp prst="textNoShape">
              <a:avLst/>
            </a:prstTxWarp>
          </a:bodyPr>
          <a:lstStyle/>
          <a:p>
            <a:endParaRPr lang="pt-PT"/>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D3AA8CF-35E6-8148-AFDD-F72F97A76CC6}" type="slidenum">
              <a:rPr lang="pt-PT"/>
              <a:pPr/>
              <a:t>32</a:t>
            </a:fld>
            <a:endParaRPr lang="pt-PT"/>
          </a:p>
        </p:txBody>
      </p:sp>
      <p:sp>
        <p:nvSpPr>
          <p:cNvPr id="5121" name="Text Box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122" name="Text Box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prstTxWarp prst="textNoShape">
              <a:avLst/>
            </a:prstTxWarp>
          </a:bodyPr>
          <a:lstStyle/>
          <a:p>
            <a:endParaRPr lang="pt-PT"/>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D3AA8CF-35E6-8148-AFDD-F72F97A76CC6}" type="slidenum">
              <a:rPr lang="pt-PT"/>
              <a:pPr/>
              <a:t>34</a:t>
            </a:fld>
            <a:endParaRPr lang="pt-PT"/>
          </a:p>
        </p:txBody>
      </p:sp>
      <p:sp>
        <p:nvSpPr>
          <p:cNvPr id="5121" name="Text Box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122" name="Text Box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prstTxWarp prst="textNoShape">
              <a:avLst/>
            </a:prstTxWarp>
          </a:bodyPr>
          <a:lstStyle/>
          <a:p>
            <a:endParaRPr lang="pt-PT"/>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D3AA8CF-35E6-8148-AFDD-F72F97A76CC6}" type="slidenum">
              <a:rPr lang="pt-PT"/>
              <a:pPr/>
              <a:t>41</a:t>
            </a:fld>
            <a:endParaRPr lang="pt-PT"/>
          </a:p>
        </p:txBody>
      </p:sp>
      <p:sp>
        <p:nvSpPr>
          <p:cNvPr id="5121" name="Text Box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122" name="Text Box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prstTxWarp prst="textNoShape">
              <a:avLst/>
            </a:prstTxWarp>
          </a:bodyPr>
          <a:lstStyle/>
          <a:p>
            <a:endParaRPr lang="pt-PT"/>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D3AA8CF-35E6-8148-AFDD-F72F97A76CC6}" type="slidenum">
              <a:rPr lang="pt-PT"/>
              <a:pPr/>
              <a:t>42</a:t>
            </a:fld>
            <a:endParaRPr lang="pt-PT"/>
          </a:p>
        </p:txBody>
      </p:sp>
      <p:sp>
        <p:nvSpPr>
          <p:cNvPr id="5121" name="Text Box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122" name="Text Box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prstTxWarp prst="textNoShape">
              <a:avLst/>
            </a:prstTxWarp>
          </a:bodyPr>
          <a:lstStyle/>
          <a:p>
            <a:endParaRPr lang="pt-PT"/>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D3AA8CF-35E6-8148-AFDD-F72F97A76CC6}" type="slidenum">
              <a:rPr lang="pt-PT"/>
              <a:pPr/>
              <a:t>43</a:t>
            </a:fld>
            <a:endParaRPr lang="pt-PT"/>
          </a:p>
        </p:txBody>
      </p:sp>
      <p:sp>
        <p:nvSpPr>
          <p:cNvPr id="5121" name="Text Box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122" name="Text Box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prstTxWarp prst="textNoShape">
              <a:avLst/>
            </a:prstTxWarp>
          </a:bodyPr>
          <a:lstStyle/>
          <a:p>
            <a:endParaRPr lang="pt-PT"/>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D3AA8CF-35E6-8148-AFDD-F72F97A76CC6}" type="slidenum">
              <a:rPr lang="pt-PT"/>
              <a:pPr/>
              <a:t>9</a:t>
            </a:fld>
            <a:endParaRPr lang="pt-PT"/>
          </a:p>
        </p:txBody>
      </p:sp>
      <p:sp>
        <p:nvSpPr>
          <p:cNvPr id="5121" name="Text Box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122" name="Text Box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prstTxWarp prst="textNoShape">
              <a:avLst/>
            </a:prstTxWarp>
          </a:bodyPr>
          <a:lstStyle/>
          <a:p>
            <a:endParaRPr lang="pt-PT"/>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D3AA8CF-35E6-8148-AFDD-F72F97A76CC6}" type="slidenum">
              <a:rPr lang="pt-PT"/>
              <a:pPr/>
              <a:t>12</a:t>
            </a:fld>
            <a:endParaRPr lang="pt-PT"/>
          </a:p>
        </p:txBody>
      </p:sp>
      <p:sp>
        <p:nvSpPr>
          <p:cNvPr id="5121" name="Text Box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122" name="Text Box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prstTxWarp prst="textNoShape">
              <a:avLst/>
            </a:prstTxWarp>
          </a:bodyPr>
          <a:lstStyle/>
          <a:p>
            <a:endParaRPr lang="pt-PT"/>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D3AA8CF-35E6-8148-AFDD-F72F97A76CC6}" type="slidenum">
              <a:rPr lang="pt-PT"/>
              <a:pPr/>
              <a:t>14</a:t>
            </a:fld>
            <a:endParaRPr lang="pt-PT"/>
          </a:p>
        </p:txBody>
      </p:sp>
      <p:sp>
        <p:nvSpPr>
          <p:cNvPr id="5121" name="Text Box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122" name="Text Box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prstTxWarp prst="textNoShape">
              <a:avLst/>
            </a:prstTxWarp>
          </a:bodyPr>
          <a:lstStyle/>
          <a:p>
            <a:endParaRPr lang="pt-PT"/>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D3AA8CF-35E6-8148-AFDD-F72F97A76CC6}" type="slidenum">
              <a:rPr lang="pt-PT"/>
              <a:pPr/>
              <a:t>15</a:t>
            </a:fld>
            <a:endParaRPr lang="pt-PT"/>
          </a:p>
        </p:txBody>
      </p:sp>
      <p:sp>
        <p:nvSpPr>
          <p:cNvPr id="5121" name="Text Box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122" name="Text Box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prstTxWarp prst="textNoShape">
              <a:avLst/>
            </a:prstTxWarp>
          </a:bodyPr>
          <a:lstStyle/>
          <a:p>
            <a:endParaRPr lang="pt-PT"/>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D3AA8CF-35E6-8148-AFDD-F72F97A76CC6}" type="slidenum">
              <a:rPr lang="pt-PT"/>
              <a:pPr/>
              <a:t>16</a:t>
            </a:fld>
            <a:endParaRPr lang="pt-PT"/>
          </a:p>
        </p:txBody>
      </p:sp>
      <p:sp>
        <p:nvSpPr>
          <p:cNvPr id="5121" name="Text Box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122" name="Text Box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prstTxWarp prst="textNoShape">
              <a:avLst/>
            </a:prstTxWarp>
          </a:bodyPr>
          <a:lstStyle/>
          <a:p>
            <a:endParaRPr lang="pt-PT"/>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D3AA8CF-35E6-8148-AFDD-F72F97A76CC6}" type="slidenum">
              <a:rPr lang="pt-PT"/>
              <a:pPr/>
              <a:t>17</a:t>
            </a:fld>
            <a:endParaRPr lang="pt-PT"/>
          </a:p>
        </p:txBody>
      </p:sp>
      <p:sp>
        <p:nvSpPr>
          <p:cNvPr id="5121" name="Text Box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122" name="Text Box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prstTxWarp prst="textNoShape">
              <a:avLst/>
            </a:prstTxWarp>
          </a:bodyPr>
          <a:lstStyle/>
          <a:p>
            <a:endParaRPr lang="pt-PT"/>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D3AA8CF-35E6-8148-AFDD-F72F97A76CC6}" type="slidenum">
              <a:rPr lang="pt-PT"/>
              <a:pPr/>
              <a:t>20</a:t>
            </a:fld>
            <a:endParaRPr lang="pt-PT"/>
          </a:p>
        </p:txBody>
      </p:sp>
      <p:sp>
        <p:nvSpPr>
          <p:cNvPr id="5121" name="Text Box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122" name="Text Box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prstTxWarp prst="textNoShape">
              <a:avLst/>
            </a:prstTxWarp>
          </a:bodyPr>
          <a:lstStyle/>
          <a:p>
            <a:endParaRPr lang="pt-PT"/>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D3AA8CF-35E6-8148-AFDD-F72F97A76CC6}" type="slidenum">
              <a:rPr lang="pt-PT"/>
              <a:pPr/>
              <a:t>21</a:t>
            </a:fld>
            <a:endParaRPr lang="pt-PT"/>
          </a:p>
        </p:txBody>
      </p:sp>
      <p:sp>
        <p:nvSpPr>
          <p:cNvPr id="5121" name="Text Box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122" name="Text Box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prstTxWarp prst="textNoShape">
              <a:avLst/>
            </a:prstTxWarp>
          </a:bodyPr>
          <a:lstStyle/>
          <a:p>
            <a:endParaRPr lang="pt-P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pt-PT"/>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PT"/>
          </a:p>
        </p:txBody>
      </p:sp>
      <p:sp>
        <p:nvSpPr>
          <p:cNvPr id="4" name="Date Placeholder 3"/>
          <p:cNvSpPr>
            <a:spLocks noGrp="1"/>
          </p:cNvSpPr>
          <p:nvPr>
            <p:ph type="dt" idx="10"/>
          </p:nvPr>
        </p:nvSpPr>
        <p:spPr/>
        <p:txBody>
          <a:bodyPr/>
          <a:lstStyle>
            <a:lvl1pPr>
              <a:defRPr/>
            </a:lvl1pPr>
          </a:lstStyle>
          <a:p>
            <a:endParaRPr lang="pt-PT"/>
          </a:p>
        </p:txBody>
      </p:sp>
      <p:sp>
        <p:nvSpPr>
          <p:cNvPr id="5" name="Footer Placeholder 4"/>
          <p:cNvSpPr>
            <a:spLocks noGrp="1"/>
          </p:cNvSpPr>
          <p:nvPr>
            <p:ph type="ftr" idx="11"/>
          </p:nvPr>
        </p:nvSpPr>
        <p:spPr/>
        <p:txBody>
          <a:bodyPr/>
          <a:lstStyle>
            <a:lvl1pPr>
              <a:defRPr/>
            </a:lvl1pPr>
          </a:lstStyle>
          <a:p>
            <a:endParaRPr lang="pt-PT"/>
          </a:p>
        </p:txBody>
      </p:sp>
      <p:sp>
        <p:nvSpPr>
          <p:cNvPr id="6" name="Slide Number Placeholder 5"/>
          <p:cNvSpPr>
            <a:spLocks noGrp="1"/>
          </p:cNvSpPr>
          <p:nvPr>
            <p:ph type="sldNum" idx="12"/>
          </p:nvPr>
        </p:nvSpPr>
        <p:spPr/>
        <p:txBody>
          <a:bodyPr/>
          <a:lstStyle>
            <a:lvl1pPr>
              <a:defRPr smtClean="0"/>
            </a:lvl1pPr>
          </a:lstStyle>
          <a:p>
            <a:fld id="{3F009068-6DB2-6F47-B7FC-CE2C6F2C124C}" type="slidenum">
              <a:rPr lang="pt-PT"/>
              <a:pPr/>
              <a:t>‹#›</a:t>
            </a:fld>
            <a:endParaRPr lang="pt-P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idx="10"/>
          </p:nvPr>
        </p:nvSpPr>
        <p:spPr/>
        <p:txBody>
          <a:bodyPr/>
          <a:lstStyle>
            <a:lvl1pPr>
              <a:defRPr/>
            </a:lvl1pPr>
          </a:lstStyle>
          <a:p>
            <a:endParaRPr lang="pt-PT"/>
          </a:p>
        </p:txBody>
      </p:sp>
      <p:sp>
        <p:nvSpPr>
          <p:cNvPr id="5" name="Footer Placeholder 4"/>
          <p:cNvSpPr>
            <a:spLocks noGrp="1"/>
          </p:cNvSpPr>
          <p:nvPr>
            <p:ph type="ftr" idx="11"/>
          </p:nvPr>
        </p:nvSpPr>
        <p:spPr/>
        <p:txBody>
          <a:bodyPr/>
          <a:lstStyle>
            <a:lvl1pPr>
              <a:defRPr/>
            </a:lvl1pPr>
          </a:lstStyle>
          <a:p>
            <a:endParaRPr lang="pt-PT"/>
          </a:p>
        </p:txBody>
      </p:sp>
      <p:sp>
        <p:nvSpPr>
          <p:cNvPr id="6" name="Slide Number Placeholder 5"/>
          <p:cNvSpPr>
            <a:spLocks noGrp="1"/>
          </p:cNvSpPr>
          <p:nvPr>
            <p:ph type="sldNum" idx="12"/>
          </p:nvPr>
        </p:nvSpPr>
        <p:spPr/>
        <p:txBody>
          <a:bodyPr/>
          <a:lstStyle>
            <a:lvl1pPr>
              <a:defRPr smtClean="0"/>
            </a:lvl1pPr>
          </a:lstStyle>
          <a:p>
            <a:fld id="{5AAD27BE-6346-AF41-A198-9EEEF16C182D}" type="slidenum">
              <a:rPr lang="pt-PT"/>
              <a:pPr/>
              <a:t>‹#›</a:t>
            </a:fld>
            <a:endParaRPr lang="pt-P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4088" y="301625"/>
            <a:ext cx="2266950" cy="6453188"/>
          </a:xfrm>
        </p:spPr>
        <p:txBody>
          <a:bodyPr vert="eaVert"/>
          <a:lstStyle/>
          <a:p>
            <a:r>
              <a:rPr lang="en-US" smtClean="0"/>
              <a:t>Click to edit Master title style</a:t>
            </a:r>
            <a:endParaRPr lang="pt-PT"/>
          </a:p>
        </p:txBody>
      </p:sp>
      <p:sp>
        <p:nvSpPr>
          <p:cNvPr id="3" name="Vertical Text Placeholder 2"/>
          <p:cNvSpPr>
            <a:spLocks noGrp="1"/>
          </p:cNvSpPr>
          <p:nvPr>
            <p:ph type="body" orient="vert" idx="1"/>
          </p:nvPr>
        </p:nvSpPr>
        <p:spPr>
          <a:xfrm>
            <a:off x="503238" y="301625"/>
            <a:ext cx="6648450" cy="64531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idx="10"/>
          </p:nvPr>
        </p:nvSpPr>
        <p:spPr/>
        <p:txBody>
          <a:bodyPr/>
          <a:lstStyle>
            <a:lvl1pPr>
              <a:defRPr/>
            </a:lvl1pPr>
          </a:lstStyle>
          <a:p>
            <a:endParaRPr lang="pt-PT"/>
          </a:p>
        </p:txBody>
      </p:sp>
      <p:sp>
        <p:nvSpPr>
          <p:cNvPr id="5" name="Footer Placeholder 4"/>
          <p:cNvSpPr>
            <a:spLocks noGrp="1"/>
          </p:cNvSpPr>
          <p:nvPr>
            <p:ph type="ftr" idx="11"/>
          </p:nvPr>
        </p:nvSpPr>
        <p:spPr/>
        <p:txBody>
          <a:bodyPr/>
          <a:lstStyle>
            <a:lvl1pPr>
              <a:defRPr/>
            </a:lvl1pPr>
          </a:lstStyle>
          <a:p>
            <a:endParaRPr lang="pt-PT"/>
          </a:p>
        </p:txBody>
      </p:sp>
      <p:sp>
        <p:nvSpPr>
          <p:cNvPr id="6" name="Slide Number Placeholder 5"/>
          <p:cNvSpPr>
            <a:spLocks noGrp="1"/>
          </p:cNvSpPr>
          <p:nvPr>
            <p:ph type="sldNum" idx="12"/>
          </p:nvPr>
        </p:nvSpPr>
        <p:spPr/>
        <p:txBody>
          <a:bodyPr/>
          <a:lstStyle>
            <a:lvl1pPr>
              <a:defRPr smtClean="0"/>
            </a:lvl1pPr>
          </a:lstStyle>
          <a:p>
            <a:fld id="{6E4509E5-EE05-F243-8713-EE77B03C204E}" type="slidenum">
              <a:rPr lang="pt-PT"/>
              <a:pPr/>
              <a:t>‹#›</a:t>
            </a:fld>
            <a:endParaRPr lang="pt-P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4" name="Date Placeholder 3"/>
          <p:cNvSpPr>
            <a:spLocks noGrp="1"/>
          </p:cNvSpPr>
          <p:nvPr>
            <p:ph type="dt" sz="half" idx="10"/>
          </p:nvPr>
        </p:nvSpPr>
        <p:spPr/>
        <p:txBody>
          <a:bodyPr/>
          <a:lstStyle/>
          <a:p>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AA096295-B7D5-403D-8865-3EAE0E3611E5}" type="slidenum">
              <a:rPr lang="en-GB" noProof="0" smtClean="0"/>
              <a:pPr/>
              <a:t>‹#›</a:t>
            </a:fld>
            <a:endParaRPr lang="en-GB" noProof="0"/>
          </a:p>
        </p:txBody>
      </p:sp>
      <p:sp>
        <p:nvSpPr>
          <p:cNvPr id="8" name="Text Placeholder 7"/>
          <p:cNvSpPr>
            <a:spLocks noGrp="1"/>
          </p:cNvSpPr>
          <p:nvPr>
            <p:ph type="body" sz="quarter" idx="13"/>
          </p:nvPr>
        </p:nvSpPr>
        <p:spPr>
          <a:xfrm>
            <a:off x="352718" y="1438438"/>
            <a:ext cx="9373880" cy="5445766"/>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31144373"/>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idx="10"/>
          </p:nvPr>
        </p:nvSpPr>
        <p:spPr/>
        <p:txBody>
          <a:bodyPr/>
          <a:lstStyle>
            <a:lvl1pPr>
              <a:defRPr/>
            </a:lvl1pPr>
          </a:lstStyle>
          <a:p>
            <a:endParaRPr lang="pt-PT"/>
          </a:p>
        </p:txBody>
      </p:sp>
      <p:sp>
        <p:nvSpPr>
          <p:cNvPr id="5" name="Footer Placeholder 4"/>
          <p:cNvSpPr>
            <a:spLocks noGrp="1"/>
          </p:cNvSpPr>
          <p:nvPr>
            <p:ph type="ftr" idx="11"/>
          </p:nvPr>
        </p:nvSpPr>
        <p:spPr/>
        <p:txBody>
          <a:bodyPr/>
          <a:lstStyle>
            <a:lvl1pPr>
              <a:defRPr/>
            </a:lvl1pPr>
          </a:lstStyle>
          <a:p>
            <a:endParaRPr lang="pt-PT"/>
          </a:p>
        </p:txBody>
      </p:sp>
      <p:sp>
        <p:nvSpPr>
          <p:cNvPr id="6" name="Slide Number Placeholder 5"/>
          <p:cNvSpPr>
            <a:spLocks noGrp="1"/>
          </p:cNvSpPr>
          <p:nvPr>
            <p:ph type="sldNum" idx="12"/>
          </p:nvPr>
        </p:nvSpPr>
        <p:spPr/>
        <p:txBody>
          <a:bodyPr/>
          <a:lstStyle>
            <a:lvl1pPr>
              <a:defRPr smtClean="0"/>
            </a:lvl1pPr>
          </a:lstStyle>
          <a:p>
            <a:fld id="{4C462B46-8D65-C548-BCCA-4FC6C1785B5D}" type="slidenum">
              <a:rPr lang="pt-PT"/>
              <a:pPr/>
              <a:t>‹#›</a:t>
            </a:fld>
            <a:endParaRPr lang="pt-P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pt-PT"/>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pt-PT"/>
          </a:p>
        </p:txBody>
      </p:sp>
      <p:sp>
        <p:nvSpPr>
          <p:cNvPr id="5" name="Footer Placeholder 4"/>
          <p:cNvSpPr>
            <a:spLocks noGrp="1"/>
          </p:cNvSpPr>
          <p:nvPr>
            <p:ph type="ftr" idx="11"/>
          </p:nvPr>
        </p:nvSpPr>
        <p:spPr/>
        <p:txBody>
          <a:bodyPr/>
          <a:lstStyle>
            <a:lvl1pPr>
              <a:defRPr/>
            </a:lvl1pPr>
          </a:lstStyle>
          <a:p>
            <a:endParaRPr lang="pt-PT"/>
          </a:p>
        </p:txBody>
      </p:sp>
      <p:sp>
        <p:nvSpPr>
          <p:cNvPr id="6" name="Slide Number Placeholder 5"/>
          <p:cNvSpPr>
            <a:spLocks noGrp="1"/>
          </p:cNvSpPr>
          <p:nvPr>
            <p:ph type="sldNum" idx="12"/>
          </p:nvPr>
        </p:nvSpPr>
        <p:spPr/>
        <p:txBody>
          <a:bodyPr/>
          <a:lstStyle>
            <a:lvl1pPr>
              <a:defRPr smtClean="0"/>
            </a:lvl1pPr>
          </a:lstStyle>
          <a:p>
            <a:fld id="{3C4BBD07-45B8-E943-AB18-28B5AC4009D5}" type="slidenum">
              <a:rPr lang="pt-PT"/>
              <a:pPr/>
              <a:t>‹#›</a:t>
            </a:fld>
            <a:endParaRPr lang="pt-P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sz="half" idx="1"/>
          </p:nvPr>
        </p:nvSpPr>
        <p:spPr>
          <a:xfrm>
            <a:off x="503238" y="1768475"/>
            <a:ext cx="4457700" cy="4986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Content Placeholder 3"/>
          <p:cNvSpPr>
            <a:spLocks noGrp="1"/>
          </p:cNvSpPr>
          <p:nvPr>
            <p:ph sz="half" idx="2"/>
          </p:nvPr>
        </p:nvSpPr>
        <p:spPr>
          <a:xfrm>
            <a:off x="5113338" y="1768475"/>
            <a:ext cx="4457700" cy="4986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Date Placeholder 4"/>
          <p:cNvSpPr>
            <a:spLocks noGrp="1"/>
          </p:cNvSpPr>
          <p:nvPr>
            <p:ph type="dt" idx="10"/>
          </p:nvPr>
        </p:nvSpPr>
        <p:spPr/>
        <p:txBody>
          <a:bodyPr/>
          <a:lstStyle>
            <a:lvl1pPr>
              <a:defRPr/>
            </a:lvl1pPr>
          </a:lstStyle>
          <a:p>
            <a:endParaRPr lang="pt-PT"/>
          </a:p>
        </p:txBody>
      </p:sp>
      <p:sp>
        <p:nvSpPr>
          <p:cNvPr id="6" name="Footer Placeholder 5"/>
          <p:cNvSpPr>
            <a:spLocks noGrp="1"/>
          </p:cNvSpPr>
          <p:nvPr>
            <p:ph type="ftr" idx="11"/>
          </p:nvPr>
        </p:nvSpPr>
        <p:spPr/>
        <p:txBody>
          <a:bodyPr/>
          <a:lstStyle>
            <a:lvl1pPr>
              <a:defRPr/>
            </a:lvl1pPr>
          </a:lstStyle>
          <a:p>
            <a:endParaRPr lang="pt-PT"/>
          </a:p>
        </p:txBody>
      </p:sp>
      <p:sp>
        <p:nvSpPr>
          <p:cNvPr id="7" name="Slide Number Placeholder 6"/>
          <p:cNvSpPr>
            <a:spLocks noGrp="1"/>
          </p:cNvSpPr>
          <p:nvPr>
            <p:ph type="sldNum" idx="12"/>
          </p:nvPr>
        </p:nvSpPr>
        <p:spPr/>
        <p:txBody>
          <a:bodyPr/>
          <a:lstStyle>
            <a:lvl1pPr>
              <a:defRPr smtClean="0"/>
            </a:lvl1pPr>
          </a:lstStyle>
          <a:p>
            <a:fld id="{B6A7F0A9-E21D-3145-BDA3-EEB309C9D685}" type="slidenum">
              <a:rPr lang="pt-PT"/>
              <a:pPr/>
              <a:t>‹#›</a:t>
            </a:fld>
            <a:endParaRPr lang="pt-P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pt-PT"/>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7" name="Date Placeholder 6"/>
          <p:cNvSpPr>
            <a:spLocks noGrp="1"/>
          </p:cNvSpPr>
          <p:nvPr>
            <p:ph type="dt" idx="10"/>
          </p:nvPr>
        </p:nvSpPr>
        <p:spPr/>
        <p:txBody>
          <a:bodyPr/>
          <a:lstStyle>
            <a:lvl1pPr>
              <a:defRPr/>
            </a:lvl1pPr>
          </a:lstStyle>
          <a:p>
            <a:endParaRPr lang="pt-PT"/>
          </a:p>
        </p:txBody>
      </p:sp>
      <p:sp>
        <p:nvSpPr>
          <p:cNvPr id="8" name="Footer Placeholder 7"/>
          <p:cNvSpPr>
            <a:spLocks noGrp="1"/>
          </p:cNvSpPr>
          <p:nvPr>
            <p:ph type="ftr" idx="11"/>
          </p:nvPr>
        </p:nvSpPr>
        <p:spPr/>
        <p:txBody>
          <a:bodyPr/>
          <a:lstStyle>
            <a:lvl1pPr>
              <a:defRPr/>
            </a:lvl1pPr>
          </a:lstStyle>
          <a:p>
            <a:endParaRPr lang="pt-PT"/>
          </a:p>
        </p:txBody>
      </p:sp>
      <p:sp>
        <p:nvSpPr>
          <p:cNvPr id="9" name="Slide Number Placeholder 8"/>
          <p:cNvSpPr>
            <a:spLocks noGrp="1"/>
          </p:cNvSpPr>
          <p:nvPr>
            <p:ph type="sldNum" idx="12"/>
          </p:nvPr>
        </p:nvSpPr>
        <p:spPr/>
        <p:txBody>
          <a:bodyPr/>
          <a:lstStyle>
            <a:lvl1pPr>
              <a:defRPr smtClean="0"/>
            </a:lvl1pPr>
          </a:lstStyle>
          <a:p>
            <a:fld id="{0907C1A6-482C-2E46-9DF9-FF40B653D516}" type="slidenum">
              <a:rPr lang="pt-PT"/>
              <a:pPr/>
              <a:t>‹#›</a:t>
            </a:fld>
            <a:endParaRPr lang="pt-P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idx="10"/>
          </p:nvPr>
        </p:nvSpPr>
        <p:spPr/>
        <p:txBody>
          <a:bodyPr/>
          <a:lstStyle>
            <a:lvl1pPr>
              <a:defRPr/>
            </a:lvl1pPr>
          </a:lstStyle>
          <a:p>
            <a:endParaRPr lang="pt-PT"/>
          </a:p>
        </p:txBody>
      </p:sp>
      <p:sp>
        <p:nvSpPr>
          <p:cNvPr id="4" name="Footer Placeholder 3"/>
          <p:cNvSpPr>
            <a:spLocks noGrp="1"/>
          </p:cNvSpPr>
          <p:nvPr>
            <p:ph type="ftr" idx="11"/>
          </p:nvPr>
        </p:nvSpPr>
        <p:spPr/>
        <p:txBody>
          <a:bodyPr/>
          <a:lstStyle>
            <a:lvl1pPr>
              <a:defRPr/>
            </a:lvl1pPr>
          </a:lstStyle>
          <a:p>
            <a:endParaRPr lang="pt-PT"/>
          </a:p>
        </p:txBody>
      </p:sp>
      <p:sp>
        <p:nvSpPr>
          <p:cNvPr id="5" name="Slide Number Placeholder 4"/>
          <p:cNvSpPr>
            <a:spLocks noGrp="1"/>
          </p:cNvSpPr>
          <p:nvPr>
            <p:ph type="sldNum" idx="12"/>
          </p:nvPr>
        </p:nvSpPr>
        <p:spPr/>
        <p:txBody>
          <a:bodyPr/>
          <a:lstStyle>
            <a:lvl1pPr>
              <a:defRPr smtClean="0"/>
            </a:lvl1pPr>
          </a:lstStyle>
          <a:p>
            <a:fld id="{6530E688-9F78-1C4F-B4F4-38FFEB60C338}" type="slidenum">
              <a:rPr lang="pt-PT"/>
              <a:pPr/>
              <a:t>‹#›</a:t>
            </a:fld>
            <a:endParaRPr lang="pt-P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pt-PT"/>
          </a:p>
        </p:txBody>
      </p:sp>
      <p:sp>
        <p:nvSpPr>
          <p:cNvPr id="3" name="Footer Placeholder 2"/>
          <p:cNvSpPr>
            <a:spLocks noGrp="1"/>
          </p:cNvSpPr>
          <p:nvPr>
            <p:ph type="ftr" idx="11"/>
          </p:nvPr>
        </p:nvSpPr>
        <p:spPr/>
        <p:txBody>
          <a:bodyPr/>
          <a:lstStyle>
            <a:lvl1pPr>
              <a:defRPr/>
            </a:lvl1pPr>
          </a:lstStyle>
          <a:p>
            <a:endParaRPr lang="pt-PT"/>
          </a:p>
        </p:txBody>
      </p:sp>
      <p:sp>
        <p:nvSpPr>
          <p:cNvPr id="4" name="Slide Number Placeholder 3"/>
          <p:cNvSpPr>
            <a:spLocks noGrp="1"/>
          </p:cNvSpPr>
          <p:nvPr>
            <p:ph type="sldNum" idx="12"/>
          </p:nvPr>
        </p:nvSpPr>
        <p:spPr/>
        <p:txBody>
          <a:bodyPr/>
          <a:lstStyle>
            <a:lvl1pPr>
              <a:defRPr smtClean="0"/>
            </a:lvl1pPr>
          </a:lstStyle>
          <a:p>
            <a:fld id="{CD07FE3F-6D44-BA4B-94A5-1C9387CEEB49}" type="slidenum">
              <a:rPr lang="pt-PT"/>
              <a:pPr/>
              <a:t>‹#›</a:t>
            </a:fld>
            <a:endParaRPr lang="pt-P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pt-PT"/>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pt-PT"/>
          </a:p>
        </p:txBody>
      </p:sp>
      <p:sp>
        <p:nvSpPr>
          <p:cNvPr id="6" name="Footer Placeholder 5"/>
          <p:cNvSpPr>
            <a:spLocks noGrp="1"/>
          </p:cNvSpPr>
          <p:nvPr>
            <p:ph type="ftr" idx="11"/>
          </p:nvPr>
        </p:nvSpPr>
        <p:spPr/>
        <p:txBody>
          <a:bodyPr/>
          <a:lstStyle>
            <a:lvl1pPr>
              <a:defRPr/>
            </a:lvl1pPr>
          </a:lstStyle>
          <a:p>
            <a:endParaRPr lang="pt-PT"/>
          </a:p>
        </p:txBody>
      </p:sp>
      <p:sp>
        <p:nvSpPr>
          <p:cNvPr id="7" name="Slide Number Placeholder 6"/>
          <p:cNvSpPr>
            <a:spLocks noGrp="1"/>
          </p:cNvSpPr>
          <p:nvPr>
            <p:ph type="sldNum" idx="12"/>
          </p:nvPr>
        </p:nvSpPr>
        <p:spPr/>
        <p:txBody>
          <a:bodyPr/>
          <a:lstStyle>
            <a:lvl1pPr>
              <a:defRPr smtClean="0"/>
            </a:lvl1pPr>
          </a:lstStyle>
          <a:p>
            <a:fld id="{4A298B7B-03C1-4C47-BCA9-64312B6A374F}" type="slidenum">
              <a:rPr lang="pt-PT"/>
              <a:pPr/>
              <a:t>‹#›</a:t>
            </a:fld>
            <a:endParaRPr lang="pt-P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pt-PT"/>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pt-PT"/>
          </a:p>
        </p:txBody>
      </p:sp>
      <p:sp>
        <p:nvSpPr>
          <p:cNvPr id="6" name="Footer Placeholder 5"/>
          <p:cNvSpPr>
            <a:spLocks noGrp="1"/>
          </p:cNvSpPr>
          <p:nvPr>
            <p:ph type="ftr" idx="11"/>
          </p:nvPr>
        </p:nvSpPr>
        <p:spPr/>
        <p:txBody>
          <a:bodyPr/>
          <a:lstStyle>
            <a:lvl1pPr>
              <a:defRPr/>
            </a:lvl1pPr>
          </a:lstStyle>
          <a:p>
            <a:endParaRPr lang="pt-PT"/>
          </a:p>
        </p:txBody>
      </p:sp>
      <p:sp>
        <p:nvSpPr>
          <p:cNvPr id="7" name="Slide Number Placeholder 6"/>
          <p:cNvSpPr>
            <a:spLocks noGrp="1"/>
          </p:cNvSpPr>
          <p:nvPr>
            <p:ph type="sldNum" idx="12"/>
          </p:nvPr>
        </p:nvSpPr>
        <p:spPr/>
        <p:txBody>
          <a:bodyPr/>
          <a:lstStyle>
            <a:lvl1pPr>
              <a:defRPr smtClean="0"/>
            </a:lvl1pPr>
          </a:lstStyle>
          <a:p>
            <a:fld id="{1978404C-15B1-CB4F-A1E9-D83776E0EF48}" type="slidenum">
              <a:rPr lang="pt-PT"/>
              <a:pPr/>
              <a:t>‹#›</a:t>
            </a:fld>
            <a:endParaRPr lang="pt-P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3238" y="301625"/>
            <a:ext cx="9067800" cy="1258888"/>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a:t>Clique para editar o formato do texto do título</a:t>
            </a:r>
          </a:p>
        </p:txBody>
      </p:sp>
      <p:sp>
        <p:nvSpPr>
          <p:cNvPr id="1026" name="Rectangle 2"/>
          <p:cNvSpPr>
            <a:spLocks noGrp="1" noChangeArrowheads="1"/>
          </p:cNvSpPr>
          <p:nvPr>
            <p:ph type="body" idx="1"/>
          </p:nvPr>
        </p:nvSpPr>
        <p:spPr bwMode="auto">
          <a:xfrm>
            <a:off x="503238" y="1768475"/>
            <a:ext cx="9067800" cy="4986338"/>
          </a:xfrm>
          <a:prstGeom prst="rect">
            <a:avLst/>
          </a:prstGeom>
          <a:noFill/>
          <a:ln w="9525" cap="flat">
            <a:noFill/>
            <a:round/>
            <a:headEnd/>
            <a:tailEnd/>
          </a:ln>
          <a:effectLst/>
        </p:spPr>
        <p:txBody>
          <a:bodyPr vert="horz" wrap="square" lIns="0" tIns="28080" rIns="0" bIns="0" numCol="1" anchor="t" anchorCtr="0" compatLnSpc="1">
            <a:prstTxWarp prst="textNoShape">
              <a:avLst/>
            </a:prstTxWarp>
          </a:bodyPr>
          <a:lstStyle/>
          <a:p>
            <a:pPr lvl="0"/>
            <a:r>
              <a:rPr lang="en-GB"/>
              <a:t>Clique para editar o formato do texto do destaque</a:t>
            </a:r>
          </a:p>
          <a:p>
            <a:pPr lvl="1"/>
            <a:r>
              <a:rPr lang="en-GB"/>
              <a:t>Segundo nível de destaque</a:t>
            </a:r>
          </a:p>
          <a:p>
            <a:pPr lvl="2"/>
            <a:r>
              <a:rPr lang="en-GB"/>
              <a:t>Terceiro nível de destaque</a:t>
            </a:r>
          </a:p>
          <a:p>
            <a:pPr lvl="3"/>
            <a:r>
              <a:rPr lang="en-GB"/>
              <a:t>Quarto nível de destaque</a:t>
            </a:r>
          </a:p>
          <a:p>
            <a:pPr lvl="4"/>
            <a:r>
              <a:rPr lang="en-GB"/>
              <a:t>Quinto nível de destaque</a:t>
            </a:r>
          </a:p>
          <a:p>
            <a:pPr lvl="4"/>
            <a:r>
              <a:rPr lang="en-GB"/>
              <a:t>Sexto nível de destaque</a:t>
            </a:r>
          </a:p>
          <a:p>
            <a:pPr lvl="4"/>
            <a:r>
              <a:rPr lang="en-GB"/>
              <a:t>Sétimo nível de destaque</a:t>
            </a:r>
          </a:p>
          <a:p>
            <a:pPr lvl="4"/>
            <a:r>
              <a:rPr lang="en-GB"/>
              <a:t>Oitavo nível de destaque</a:t>
            </a:r>
          </a:p>
          <a:p>
            <a:pPr lvl="4"/>
            <a:r>
              <a:rPr lang="en-GB"/>
              <a:t>Nono nível de destaque</a:t>
            </a:r>
          </a:p>
        </p:txBody>
      </p:sp>
      <p:sp>
        <p:nvSpPr>
          <p:cNvPr id="1027" name="Rectangle 3"/>
          <p:cNvSpPr>
            <a:spLocks noGrp="1" noChangeArrowheads="1"/>
          </p:cNvSpPr>
          <p:nvPr>
            <p:ph type="dt"/>
          </p:nvPr>
        </p:nvSpPr>
        <p:spPr bwMode="auto">
          <a:xfrm>
            <a:off x="503238" y="6886575"/>
            <a:ext cx="2344737" cy="517525"/>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pt-PT"/>
          </a:p>
        </p:txBody>
      </p:sp>
      <p:sp>
        <p:nvSpPr>
          <p:cNvPr id="1028" name="Rectangle 4"/>
          <p:cNvSpPr>
            <a:spLocks noGrp="1" noChangeArrowheads="1"/>
          </p:cNvSpPr>
          <p:nvPr>
            <p:ph type="ftr"/>
          </p:nvPr>
        </p:nvSpPr>
        <p:spPr bwMode="auto">
          <a:xfrm>
            <a:off x="3448050" y="6886575"/>
            <a:ext cx="3192463" cy="517525"/>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pt-PT"/>
          </a:p>
        </p:txBody>
      </p:sp>
      <p:sp>
        <p:nvSpPr>
          <p:cNvPr id="1029" name="Rectangle 5"/>
          <p:cNvSpPr>
            <a:spLocks noGrp="1" noChangeArrowheads="1"/>
          </p:cNvSpPr>
          <p:nvPr>
            <p:ph type="sldNum"/>
          </p:nvPr>
        </p:nvSpPr>
        <p:spPr bwMode="auto">
          <a:xfrm>
            <a:off x="7227888" y="6886575"/>
            <a:ext cx="2344737" cy="517525"/>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A1619F60-CCEC-CF49-BE79-B7F30FC99B28}" type="slidenum">
              <a:rPr lang="pt-PT"/>
              <a:pPr/>
              <a:t>‹#›</a:t>
            </a:fld>
            <a:endParaRPr lang="pt-P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449263" rtl="0" fontAlgn="base" hangingPunct="0">
        <a:lnSpc>
          <a:spcPct val="93000"/>
        </a:lnSpc>
        <a:spcBef>
          <a:spcPct val="0"/>
        </a:spcBef>
        <a:spcAft>
          <a:spcPct val="0"/>
        </a:spcAft>
        <a:buClr>
          <a:srgbClr val="000000"/>
        </a:buClr>
        <a:buSzPct val="100000"/>
        <a:buFont typeface="Times New Roman" pitchFamily="-108" charset="0"/>
        <a:defRPr sz="44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itchFamily="-108" charset="0"/>
        <a:defRPr sz="4400">
          <a:solidFill>
            <a:srgbClr val="000000"/>
          </a:solidFill>
          <a:latin typeface="Arial" pitchFamily="-108" charset="0"/>
          <a:ea typeface="Arial Unicode MS" pitchFamily="-108" charset="0"/>
          <a:cs typeface="Arial Unicode MS" pitchFamily="-108" charset="0"/>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itchFamily="-108" charset="0"/>
        <a:defRPr sz="4400">
          <a:solidFill>
            <a:srgbClr val="000000"/>
          </a:solidFill>
          <a:latin typeface="Arial" pitchFamily="-108" charset="0"/>
          <a:ea typeface="Arial Unicode MS" pitchFamily="-108" charset="0"/>
          <a:cs typeface="Arial Unicode MS" pitchFamily="-108" charset="0"/>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itchFamily="-108" charset="0"/>
        <a:defRPr sz="4400">
          <a:solidFill>
            <a:srgbClr val="000000"/>
          </a:solidFill>
          <a:latin typeface="Arial" pitchFamily="-108" charset="0"/>
          <a:ea typeface="Arial Unicode MS" pitchFamily="-108" charset="0"/>
          <a:cs typeface="Arial Unicode MS" pitchFamily="-108" charset="0"/>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itchFamily="-108" charset="0"/>
        <a:defRPr sz="4400">
          <a:solidFill>
            <a:srgbClr val="000000"/>
          </a:solidFill>
          <a:latin typeface="Arial" pitchFamily="-108" charset="0"/>
          <a:ea typeface="Arial Unicode MS" pitchFamily="-108" charset="0"/>
          <a:cs typeface="Arial Unicode MS" pitchFamily="-108"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08" charset="0"/>
        <a:defRPr sz="4400">
          <a:solidFill>
            <a:srgbClr val="000000"/>
          </a:solidFill>
          <a:latin typeface="Arial" pitchFamily="-108" charset="0"/>
          <a:ea typeface="Arial Unicode MS" pitchFamily="-108" charset="0"/>
          <a:cs typeface="Arial Unicode MS" pitchFamily="-108"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08" charset="0"/>
        <a:defRPr sz="4400">
          <a:solidFill>
            <a:srgbClr val="000000"/>
          </a:solidFill>
          <a:latin typeface="Arial" pitchFamily="-108" charset="0"/>
          <a:ea typeface="Arial Unicode MS" pitchFamily="-108" charset="0"/>
          <a:cs typeface="Arial Unicode MS" pitchFamily="-108"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08" charset="0"/>
        <a:defRPr sz="4400">
          <a:solidFill>
            <a:srgbClr val="000000"/>
          </a:solidFill>
          <a:latin typeface="Arial" pitchFamily="-108" charset="0"/>
          <a:ea typeface="Arial Unicode MS" pitchFamily="-108" charset="0"/>
          <a:cs typeface="Arial Unicode MS" pitchFamily="-108"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08" charset="0"/>
        <a:defRPr sz="4400">
          <a:solidFill>
            <a:srgbClr val="000000"/>
          </a:solidFill>
          <a:latin typeface="Arial" pitchFamily="-108" charset="0"/>
          <a:ea typeface="Arial Unicode MS" pitchFamily="-108" charset="0"/>
          <a:cs typeface="Arial Unicode MS" pitchFamily="-108" charset="0"/>
        </a:defRPr>
      </a:lvl9pPr>
    </p:titleStyle>
    <p:bodyStyle>
      <a:lvl1pPr marL="342900" indent="-342900" algn="l" defTabSz="449263" rtl="0" fontAlgn="base" hangingPunct="0">
        <a:lnSpc>
          <a:spcPct val="93000"/>
        </a:lnSpc>
        <a:spcBef>
          <a:spcPct val="0"/>
        </a:spcBef>
        <a:spcAft>
          <a:spcPts val="1413"/>
        </a:spcAft>
        <a:buClr>
          <a:srgbClr val="000000"/>
        </a:buClr>
        <a:buSzPct val="100000"/>
        <a:buFont typeface="Times New Roman" pitchFamily="-108" charset="0"/>
        <a:defRPr sz="3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itchFamily="-108" charset="0"/>
        <a:defRPr sz="28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itchFamily="-108" charset="0"/>
        <a:defRPr sz="24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itchFamily="-108" charset="0"/>
        <a:defRPr sz="20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itchFamily="-108" charset="0"/>
        <a:defRPr sz="2000">
          <a:solidFill>
            <a:srgbClr val="000000"/>
          </a:solidFill>
          <a:latin typeface="+mn-lt"/>
          <a:ea typeface="+mn-ea"/>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08" charset="0"/>
        <a:defRPr sz="2000">
          <a:solidFill>
            <a:srgbClr val="000000"/>
          </a:solidFill>
          <a:latin typeface="+mn-lt"/>
          <a:ea typeface="+mn-ea"/>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08" charset="0"/>
        <a:defRPr sz="2000">
          <a:solidFill>
            <a:srgbClr val="000000"/>
          </a:solidFill>
          <a:latin typeface="+mn-lt"/>
          <a:ea typeface="+mn-ea"/>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08" charset="0"/>
        <a:defRPr sz="2000">
          <a:solidFill>
            <a:srgbClr val="000000"/>
          </a:solidFill>
          <a:latin typeface="+mn-lt"/>
          <a:ea typeface="+mn-ea"/>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08" charset="0"/>
        <a:defRPr sz="2000">
          <a:solidFill>
            <a:srgbClr val="000000"/>
          </a:solidFill>
          <a:latin typeface="+mn-lt"/>
          <a:ea typeface="+mn-ea"/>
          <a:cs typeface="+mn-cs"/>
        </a:defRPr>
      </a:lvl9pPr>
    </p:bodyStyle>
    <p:otherStyle>
      <a:defPPr>
        <a:defRPr lang="pt-P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hyperlink" Target="http://www.ncbi.nlm.nih.gov/pubmed/?term=Schmitz%20L%5BAuthor%5D&amp;cauthor=true&amp;cauthor_uid=23002201" TargetMode="External"/><Relationship Id="rId4" Type="http://schemas.openxmlformats.org/officeDocument/2006/relationships/hyperlink" Target="http://www.ncbi.nlm.nih.gov/pubmed/?term=Wright%20RW%5BAuthor%5D&amp;cauthor=true&amp;cauthor_uid=23002201" TargetMode="External"/><Relationship Id="rId5" Type="http://schemas.openxmlformats.org/officeDocument/2006/relationships/hyperlink" Target="http://www.ncbi.nlm.nih.gov/pubmed/?term=Dunn%20WR%5BAuthor%5D&amp;cauthor=true&amp;cauthor_uid=23002201" TargetMode="External"/><Relationship Id="rId6" Type="http://schemas.openxmlformats.org/officeDocument/2006/relationships/hyperlink" Target="http://www.ncbi.nlm.nih.gov/pubmed/?term=Parker%20RD%5BAuthor%5D&amp;cauthor=true&amp;cauthor_uid=23002201" TargetMode="External"/><Relationship Id="rId7" Type="http://schemas.openxmlformats.org/officeDocument/2006/relationships/hyperlink" Target="http://www.ncbi.nlm.nih.gov/pubmed/?term=Andrish%20JT%5BAuthor%5D&amp;cauthor=true&amp;cauthor_uid=23002201" TargetMode="External"/><Relationship Id="rId8" Type="http://schemas.openxmlformats.org/officeDocument/2006/relationships/hyperlink" Target="http://www.ncbi.nlm.nih.gov/pubmed/?term=McCarty%20EC%5BAuthor%5D&amp;cauthor=true&amp;cauthor_uid=23002201" TargetMode="External"/><Relationship Id="rId9" Type="http://schemas.openxmlformats.org/officeDocument/2006/relationships/hyperlink" Target="http://www.ncbi.nlm.nih.gov/pubmed/?term=Spindler%20KP%5BAuthor%5D&amp;cauthor=true&amp;cauthor_uid=23002201" TargetMode="External"/><Relationship Id="rId10" Type="http://schemas.openxmlformats.org/officeDocument/2006/relationships/image" Target="../media/image20.png"/><Relationship Id="rId11"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hyperlink" Target="http://www.ncbi.nlm.nih.gov/pubmed/?term=Brophy%20RH%5BAuthor%5D&amp;cauthor=true&amp;cauthor_uid=2300220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jpeg"/><Relationship Id="rId9" Type="http://schemas.openxmlformats.org/officeDocument/2006/relationships/image" Target="../media/image27.png"/><Relationship Id="rId10" Type="http://schemas.openxmlformats.org/officeDocument/2006/relationships/image" Target="../media/image28.png"/><Relationship Id="rId11" Type="http://schemas.openxmlformats.org/officeDocument/2006/relationships/image" Target="../media/image29.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png"/><Relationship Id="rId7"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4.jpe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2.png"/><Relationship Id="rId6" Type="http://schemas.openxmlformats.org/officeDocument/2006/relationships/diagramData" Target="../diagrams/data4.xml"/><Relationship Id="rId7" Type="http://schemas.openxmlformats.org/officeDocument/2006/relationships/diagramLayout" Target="../diagrams/layout4.xml"/><Relationship Id="rId8" Type="http://schemas.openxmlformats.org/officeDocument/2006/relationships/diagramQuickStyle" Target="../diagrams/quickStyle4.xml"/><Relationship Id="rId9" Type="http://schemas.openxmlformats.org/officeDocument/2006/relationships/diagramColors" Target="../diagrams/colors4.xml"/><Relationship Id="rId10" Type="http://schemas.microsoft.com/office/2007/relationships/diagramDrawing" Target="../diagrams/drawing4.xml"/><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3.png"/><Relationship Id="rId5" Type="http://schemas.openxmlformats.org/officeDocument/2006/relationships/diagramData" Target="../diagrams/data6.xml"/><Relationship Id="rId6" Type="http://schemas.openxmlformats.org/officeDocument/2006/relationships/diagramLayout" Target="../diagrams/layout6.xml"/><Relationship Id="rId7" Type="http://schemas.openxmlformats.org/officeDocument/2006/relationships/diagramQuickStyle" Target="../diagrams/quickStyle6.xml"/><Relationship Id="rId8" Type="http://schemas.openxmlformats.org/officeDocument/2006/relationships/diagramColors" Target="../diagrams/colors6.xml"/><Relationship Id="rId9" Type="http://schemas.microsoft.com/office/2007/relationships/diagramDrawing" Target="../diagrams/drawing6.xml"/><Relationship Id="rId10"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1" Type="http://schemas.openxmlformats.org/officeDocument/2006/relationships/hyperlink" Target="http://www.ncbi.nlm.nih.gov/pubmed?term=Burke%20M%5BAuthor%5D&amp;cauthor=true&amp;cauthor_uid=16581449" TargetMode="External"/><Relationship Id="rId12" Type="http://schemas.openxmlformats.org/officeDocument/2006/relationships/hyperlink" Target="http://www.ncbi.nlm.nih.gov/pubmed?term=Hooker%20S%5BAuthor%5D&amp;cauthor=true&amp;cauthor_uid=16581449" TargetMode="External"/><Relationship Id="rId1" Type="http://schemas.openxmlformats.org/officeDocument/2006/relationships/slideLayout" Target="../slideLayouts/slideLayout12.xml"/><Relationship Id="rId2" Type="http://schemas.openxmlformats.org/officeDocument/2006/relationships/hyperlink" Target="http://ajs.sagepub.com/search?author1=Gregory+B.+Maletis&amp;sortspec=date&amp;submit=Submit" TargetMode="External"/><Relationship Id="rId3" Type="http://schemas.openxmlformats.org/officeDocument/2006/relationships/hyperlink" Target="http://ajs.sagepub.com/search?author1=Maria+C.S.+Inacio&amp;sortspec=date&amp;submit=Submit" TargetMode="External"/><Relationship Id="rId4" Type="http://schemas.openxmlformats.org/officeDocument/2006/relationships/hyperlink" Target="http://ajs.sagepub.com/search?author1=Sarah+Reynolds&amp;sortspec=date&amp;submit=Submit" TargetMode="External"/><Relationship Id="rId5" Type="http://schemas.openxmlformats.org/officeDocument/2006/relationships/hyperlink" Target="http://ajs.sagepub.com/search?author1=Jamie+L.+Desmond&amp;sortspec=date&amp;submit=Submit" TargetMode="External"/><Relationship Id="rId6" Type="http://schemas.openxmlformats.org/officeDocument/2006/relationships/hyperlink" Target="http://ajs.sagepub.com/search?author1=Michela+M.+Maletis&amp;sortspec=date&amp;submit=Submit" TargetMode="External"/><Relationship Id="rId7" Type="http://schemas.openxmlformats.org/officeDocument/2006/relationships/hyperlink" Target="http://ajs.sagepub.com/search?author1=Tadashi+T.+Funahashi&amp;sortspec=date&amp;submit=Submit" TargetMode="External"/><Relationship Id="rId8" Type="http://schemas.openxmlformats.org/officeDocument/2006/relationships/hyperlink" Target="http://www.ncbi.nlm.nih.gov/pubmed?term=Judd%20D%5BAuthor%5D&amp;cauthor=true&amp;cauthor_uid=16581449" TargetMode="External"/><Relationship Id="rId9" Type="http://schemas.openxmlformats.org/officeDocument/2006/relationships/hyperlink" Target="http://www.ncbi.nlm.nih.gov/pubmed?term=Bottoni%20C%5BAuthor%5D&amp;cauthor=true&amp;cauthor_uid=16581449" TargetMode="External"/><Relationship Id="rId10" Type="http://schemas.openxmlformats.org/officeDocument/2006/relationships/hyperlink" Target="http://www.ncbi.nlm.nih.gov/pubmed?term=Kim%20D%5BAuthor%5D&amp;cauthor=true&amp;cauthor_uid=16581449"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7"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diagramData" Target="../diagrams/data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 Id="rId3" Type="http://schemas.openxmlformats.org/officeDocument/2006/relationships/image" Target="../media/image5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oleObject" Target="../embeddings/oleObject1.bin"/><Relationship Id="rId5" Type="http://schemas.openxmlformats.org/officeDocument/2006/relationships/image" Target="../media/image61.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2.jpe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jpeg"/><Relationship Id="rId7" Type="http://schemas.openxmlformats.org/officeDocument/2006/relationships/image" Target="../media/image70.jpeg"/><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36.xml.rels><?xml version="1.0" encoding="UTF-8" standalone="yes"?>
<Relationships xmlns="http://schemas.openxmlformats.org/package/2006/relationships"><Relationship Id="rId11" Type="http://schemas.microsoft.com/office/2007/relationships/diagramDrawing" Target="../diagrams/drawing9.xml"/><Relationship Id="rId12" Type="http://schemas.openxmlformats.org/officeDocument/2006/relationships/image" Target="../media/image71.jpeg"/><Relationship Id="rId13" Type="http://schemas.openxmlformats.org/officeDocument/2006/relationships/image" Target="../media/image72.png"/><Relationship Id="rId1" Type="http://schemas.openxmlformats.org/officeDocument/2006/relationships/slideLayout" Target="../slideLayouts/slideLayout12.xml"/><Relationship Id="rId2" Type="http://schemas.openxmlformats.org/officeDocument/2006/relationships/diagramData" Target="../diagrams/data8.xml"/><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7" Type="http://schemas.openxmlformats.org/officeDocument/2006/relationships/diagramData" Target="../diagrams/data9.xml"/><Relationship Id="rId8" Type="http://schemas.openxmlformats.org/officeDocument/2006/relationships/diagramLayout" Target="../diagrams/layout9.xml"/><Relationship Id="rId9" Type="http://schemas.openxmlformats.org/officeDocument/2006/relationships/diagramQuickStyle" Target="../diagrams/quickStyle9.xml"/><Relationship Id="rId10" Type="http://schemas.openxmlformats.org/officeDocument/2006/relationships/diagramColors" Target="../diagrams/colors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 Id="rId3" Type="http://schemas.openxmlformats.org/officeDocument/2006/relationships/image" Target="../media/image7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7.png"/><Relationship Id="rId5"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1" Type="http://schemas.openxmlformats.org/officeDocument/2006/relationships/diagramLayout" Target="../diagrams/layout3.xml"/><Relationship Id="rId12" Type="http://schemas.openxmlformats.org/officeDocument/2006/relationships/diagramQuickStyle" Target="../diagrams/quickStyle3.xml"/><Relationship Id="rId13" Type="http://schemas.openxmlformats.org/officeDocument/2006/relationships/diagramColors" Target="../diagrams/colors3.xml"/><Relationship Id="rId14" Type="http://schemas.microsoft.com/office/2007/relationships/diagramDrawing" Target="../diagrams/drawing3.xml"/><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9" Type="http://schemas.openxmlformats.org/officeDocument/2006/relationships/image" Target="../media/image16.jpeg"/><Relationship Id="rId10"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Fgallery20-6A.jpg"/>
          <p:cNvPicPr>
            <a:picLocks noChangeAspect="1"/>
          </p:cNvPicPr>
          <p:nvPr/>
        </p:nvPicPr>
        <p:blipFill>
          <a:blip r:embed="rId3"/>
          <a:stretch>
            <a:fillRect/>
          </a:stretch>
        </p:blipFill>
        <p:spPr>
          <a:xfrm>
            <a:off x="0" y="4414519"/>
            <a:ext cx="10080626" cy="3145155"/>
          </a:xfrm>
          <a:prstGeom prst="rect">
            <a:avLst/>
          </a:prstGeom>
        </p:spPr>
      </p:pic>
      <p:sp>
        <p:nvSpPr>
          <p:cNvPr id="4" name="Title 3"/>
          <p:cNvSpPr>
            <a:spLocks noGrp="1"/>
          </p:cNvSpPr>
          <p:nvPr>
            <p:ph type="title"/>
          </p:nvPr>
        </p:nvSpPr>
        <p:spPr>
          <a:xfrm>
            <a:off x="0" y="3932237"/>
            <a:ext cx="10080625" cy="914400"/>
          </a:xfrm>
          <a:solidFill>
            <a:srgbClr val="800000"/>
          </a:solidFill>
        </p:spPr>
        <p:txBody>
          <a:bodyPr/>
          <a:lstStyle/>
          <a:p>
            <a:r>
              <a:rPr lang="pt-PT" sz="3200" dirty="0" smtClean="0">
                <a:solidFill>
                  <a:schemeClr val="bg1"/>
                </a:solidFill>
                <a:latin typeface="Baskerville"/>
                <a:cs typeface="Baskerville"/>
              </a:rPr>
              <a:t>INDICATIONS FOR ACL RECONSTRUCTION! ARE WE OPERATING TOO MUCH ? </a:t>
            </a:r>
            <a:endParaRPr lang="pt-PT" sz="3200" dirty="0">
              <a:solidFill>
                <a:schemeClr val="bg1"/>
              </a:solidFill>
              <a:latin typeface="Baskerville"/>
              <a:cs typeface="Baskerville"/>
            </a:endParaRPr>
          </a:p>
        </p:txBody>
      </p:sp>
      <p:pic>
        <p:nvPicPr>
          <p:cNvPr id="3073" name="Picture 1"/>
          <p:cNvPicPr>
            <a:picLocks noChangeAspect="1" noChangeArrowheads="1"/>
          </p:cNvPicPr>
          <p:nvPr/>
        </p:nvPicPr>
        <p:blipFill>
          <a:blip r:embed="rId4"/>
          <a:srcRect/>
          <a:stretch>
            <a:fillRect/>
          </a:stretch>
        </p:blipFill>
        <p:spPr bwMode="auto">
          <a:xfrm>
            <a:off x="493349" y="1"/>
            <a:ext cx="8737964" cy="3565716"/>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Number Placeholder 1"/>
          <p:cNvSpPr>
            <a:spLocks noGrp="1"/>
          </p:cNvSpPr>
          <p:nvPr>
            <p:ph type="sldNum" sz="quarter" idx="12"/>
          </p:nvPr>
        </p:nvSpPr>
        <p:spPr>
          <a:noFill/>
        </p:spPr>
        <p:txBody>
          <a:bodyPr/>
          <a:lstStyle/>
          <a:p>
            <a:fld id="{81BE65F8-D9BC-DE4D-9D7F-BE132EA48135}" type="slidenum">
              <a:rPr lang="pt-PT" smtClean="0">
                <a:latin typeface="Arial" pitchFamily="-111" charset="0"/>
              </a:rPr>
              <a:pPr/>
              <a:t>10</a:t>
            </a:fld>
            <a:endParaRPr lang="pt-PT" smtClean="0">
              <a:latin typeface="Arial" pitchFamily="-111" charset="0"/>
            </a:endParaRPr>
          </a:p>
        </p:txBody>
      </p:sp>
      <p:sp>
        <p:nvSpPr>
          <p:cNvPr id="22531" name="Rectangle 2"/>
          <p:cNvSpPr>
            <a:spLocks noChangeArrowheads="1"/>
          </p:cNvSpPr>
          <p:nvPr/>
        </p:nvSpPr>
        <p:spPr bwMode="auto">
          <a:xfrm>
            <a:off x="315912" y="1646237"/>
            <a:ext cx="9324578" cy="4913711"/>
          </a:xfrm>
          <a:prstGeom prst="rect">
            <a:avLst/>
          </a:prstGeom>
          <a:noFill/>
          <a:ln w="9525">
            <a:noFill/>
            <a:miter lim="800000"/>
            <a:headEnd/>
            <a:tailEnd/>
          </a:ln>
        </p:spPr>
        <p:txBody>
          <a:bodyPr lIns="100794" tIns="50397" rIns="100794" bIns="50397">
            <a:prstTxWarp prst="textNoShape">
              <a:avLst/>
            </a:prstTxWarp>
            <a:spAutoFit/>
          </a:bodyPr>
          <a:lstStyle/>
          <a:p>
            <a:pPr algn="just"/>
            <a:endParaRPr lang="en-US" b="1" dirty="0">
              <a:solidFill>
                <a:srgbClr val="000000"/>
              </a:solidFill>
            </a:endParaRPr>
          </a:p>
          <a:p>
            <a:pPr algn="just"/>
            <a:r>
              <a:rPr lang="en-US" dirty="0" smtClean="0">
                <a:solidFill>
                  <a:srgbClr val="000000"/>
                </a:solidFill>
              </a:rPr>
              <a:t>Objectives: Evaluation </a:t>
            </a:r>
            <a:r>
              <a:rPr lang="en-US" dirty="0">
                <a:solidFill>
                  <a:srgbClr val="000000"/>
                </a:solidFill>
              </a:rPr>
              <a:t>of the effect of surgical </a:t>
            </a:r>
            <a:r>
              <a:rPr lang="en-US" dirty="0" err="1">
                <a:solidFill>
                  <a:srgbClr val="000000"/>
                </a:solidFill>
              </a:rPr>
              <a:t>reatment</a:t>
            </a:r>
            <a:r>
              <a:rPr lang="en-US" dirty="0">
                <a:solidFill>
                  <a:srgbClr val="000000"/>
                </a:solidFill>
              </a:rPr>
              <a:t> compared with conservative treatment of anterior </a:t>
            </a:r>
            <a:r>
              <a:rPr lang="en-US" dirty="0" err="1">
                <a:solidFill>
                  <a:srgbClr val="000000"/>
                </a:solidFill>
              </a:rPr>
              <a:t>cruciate</a:t>
            </a:r>
            <a:r>
              <a:rPr lang="en-US" dirty="0">
                <a:solidFill>
                  <a:srgbClr val="000000"/>
                </a:solidFill>
              </a:rPr>
              <a:t> ligament (ACL) rupture.</a:t>
            </a:r>
          </a:p>
          <a:p>
            <a:pPr algn="just"/>
            <a:endParaRPr lang="en-US" dirty="0">
              <a:solidFill>
                <a:srgbClr val="000000"/>
              </a:solidFill>
            </a:endParaRPr>
          </a:p>
          <a:p>
            <a:pPr algn="just"/>
            <a:r>
              <a:rPr lang="en-US" dirty="0">
                <a:solidFill>
                  <a:srgbClr val="000000"/>
                </a:solidFill>
              </a:rPr>
              <a:t>Search methods: We searched the Cochrane Bone, Joint and Muscle Trauma Group </a:t>
            </a:r>
            <a:r>
              <a:rPr lang="en-US" dirty="0" err="1">
                <a:solidFill>
                  <a:srgbClr val="000000"/>
                </a:solidFill>
              </a:rPr>
              <a:t>Specialised</a:t>
            </a:r>
            <a:r>
              <a:rPr lang="en-US" dirty="0">
                <a:solidFill>
                  <a:srgbClr val="000000"/>
                </a:solidFill>
              </a:rPr>
              <a:t> Register (January 2005), the Cochrane Central Register of Controlled Trials (The Cochrane Library Issue 1, 2005), MEDLINE (1966 to January Week 3 2005), EMBASE (1988 to 2005 Week 05), MEDIC (1978 to January 1999), Current Contents (9.2.1998 to 1.2.1999), BIOSIS (1970 to December 1998), reference lists of articles and consulted </a:t>
            </a:r>
            <a:r>
              <a:rPr lang="en-US" dirty="0" err="1">
                <a:solidFill>
                  <a:srgbClr val="000000"/>
                </a:solidFill>
              </a:rPr>
              <a:t>trialists</a:t>
            </a:r>
            <a:r>
              <a:rPr lang="en-US" dirty="0">
                <a:solidFill>
                  <a:srgbClr val="000000"/>
                </a:solidFill>
              </a:rPr>
              <a:t> and experts. </a:t>
            </a:r>
          </a:p>
          <a:p>
            <a:pPr algn="just"/>
            <a:endParaRPr lang="en-US" dirty="0">
              <a:solidFill>
                <a:srgbClr val="000000"/>
              </a:solidFill>
            </a:endParaRPr>
          </a:p>
          <a:p>
            <a:pPr algn="just"/>
            <a:r>
              <a:rPr lang="en-US" sz="2400" b="1" dirty="0">
                <a:solidFill>
                  <a:srgbClr val="000000"/>
                </a:solidFill>
              </a:rPr>
              <a:t>Authors' conclusions: There is insufficient evidence from </a:t>
            </a:r>
            <a:r>
              <a:rPr lang="en-US" sz="2400" b="1" dirty="0" err="1">
                <a:solidFill>
                  <a:srgbClr val="000000"/>
                </a:solidFill>
              </a:rPr>
              <a:t>randomised</a:t>
            </a:r>
            <a:r>
              <a:rPr lang="en-US" sz="2400" b="1" dirty="0">
                <a:solidFill>
                  <a:srgbClr val="000000"/>
                </a:solidFill>
              </a:rPr>
              <a:t> trials to determine whether surgery or conservative management was best for ACL injury in the 1980s, and no evidence to inform current practice. Good quality </a:t>
            </a:r>
            <a:r>
              <a:rPr lang="en-US" sz="2400" b="1" dirty="0" err="1">
                <a:solidFill>
                  <a:srgbClr val="000000"/>
                </a:solidFill>
              </a:rPr>
              <a:t>randomised</a:t>
            </a:r>
            <a:r>
              <a:rPr lang="en-US" sz="2400" b="1" dirty="0">
                <a:solidFill>
                  <a:srgbClr val="000000"/>
                </a:solidFill>
              </a:rPr>
              <a:t> trials are required to remedy this situation.</a:t>
            </a:r>
          </a:p>
          <a:p>
            <a:pPr algn="just"/>
            <a:endParaRPr lang="pt-PT" i="1" dirty="0">
              <a:solidFill>
                <a:srgbClr val="000000"/>
              </a:solidFill>
            </a:endParaRPr>
          </a:p>
        </p:txBody>
      </p:sp>
      <p:sp>
        <p:nvSpPr>
          <p:cNvPr id="22532" name="Rectangle 4"/>
          <p:cNvSpPr>
            <a:spLocks noChangeArrowheads="1"/>
          </p:cNvSpPr>
          <p:nvPr/>
        </p:nvSpPr>
        <p:spPr bwMode="auto">
          <a:xfrm>
            <a:off x="420026" y="167993"/>
            <a:ext cx="9156568" cy="1135446"/>
          </a:xfrm>
          <a:prstGeom prst="rect">
            <a:avLst/>
          </a:prstGeom>
          <a:solidFill>
            <a:srgbClr val="FF6600"/>
          </a:solidFill>
          <a:ln w="9525">
            <a:noFill/>
            <a:miter lim="800000"/>
            <a:headEnd/>
            <a:tailEnd/>
          </a:ln>
        </p:spPr>
        <p:txBody>
          <a:bodyPr lIns="100794" tIns="50397" rIns="100794" bIns="50397">
            <a:prstTxWarp prst="textNoShape">
              <a:avLst/>
            </a:prstTxWarp>
            <a:spAutoFit/>
          </a:bodyPr>
          <a:lstStyle/>
          <a:p>
            <a:pPr algn="just"/>
            <a:r>
              <a:rPr lang="en-US" b="1"/>
              <a:t>Surgical versus conservative interventions for anterior cruciate ligament ruptures in adults Eric Linko</a:t>
            </a:r>
            <a:r>
              <a:rPr lang="en-US" b="1" baseline="30000"/>
              <a:t>1,*</a:t>
            </a:r>
            <a:r>
              <a:rPr lang="en-US" b="1"/>
              <a:t>, Arsi Harilainen</a:t>
            </a:r>
            <a:r>
              <a:rPr lang="en-US" b="1" baseline="30000"/>
              <a:t>2</a:t>
            </a:r>
            <a:r>
              <a:rPr lang="en-US" b="1"/>
              <a:t>, Antti Malmivaara</a:t>
            </a:r>
            <a:r>
              <a:rPr lang="en-US" b="1" baseline="30000"/>
              <a:t>3</a:t>
            </a:r>
            <a:r>
              <a:rPr lang="en-US" b="1"/>
              <a:t>, Seppo Seitsalo</a:t>
            </a:r>
            <a:r>
              <a:rPr lang="en-US" b="1" baseline="30000"/>
              <a:t>4</a:t>
            </a:r>
            <a:r>
              <a:rPr lang="en-US" b="1"/>
              <a:t>Editorial Group: Cochrane Bone, Joint and Muscle Trauma GroupPublished Online: 20 APR 2005</a:t>
            </a:r>
          </a:p>
        </p:txBody>
      </p:sp>
      <p:sp>
        <p:nvSpPr>
          <p:cNvPr id="6" name="Oval 5"/>
          <p:cNvSpPr/>
          <p:nvPr/>
        </p:nvSpPr>
        <p:spPr>
          <a:xfrm>
            <a:off x="315912" y="655637"/>
            <a:ext cx="1008063" cy="1007957"/>
          </a:xfrm>
          <a:prstGeom prst="ellipse">
            <a:avLst/>
          </a:prstGeom>
          <a:noFill/>
          <a:ln w="38100" cap="flat" cmpd="sng" algn="ctr">
            <a:solidFill>
              <a:srgbClr val="0EAD2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algn="ctr">
              <a:defRPr/>
            </a:pPr>
            <a:endParaRPr lang="pt-PT"/>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Number Placeholder 1"/>
          <p:cNvSpPr>
            <a:spLocks noGrp="1"/>
          </p:cNvSpPr>
          <p:nvPr>
            <p:ph type="sldNum" sz="quarter" idx="12"/>
          </p:nvPr>
        </p:nvSpPr>
        <p:spPr>
          <a:noFill/>
        </p:spPr>
        <p:txBody>
          <a:bodyPr/>
          <a:lstStyle/>
          <a:p>
            <a:fld id="{F5784947-5FB6-F14E-89E9-C8DBDC10A184}" type="slidenum">
              <a:rPr lang="pt-PT" smtClean="0">
                <a:latin typeface="Arial" pitchFamily="-111" charset="0"/>
              </a:rPr>
              <a:pPr/>
              <a:t>11</a:t>
            </a:fld>
            <a:endParaRPr lang="pt-PT" smtClean="0">
              <a:latin typeface="Arial" pitchFamily="-111" charset="0"/>
            </a:endParaRPr>
          </a:p>
        </p:txBody>
      </p:sp>
      <p:sp>
        <p:nvSpPr>
          <p:cNvPr id="23555" name="Rectangle 4"/>
          <p:cNvSpPr>
            <a:spLocks noChangeArrowheads="1"/>
          </p:cNvSpPr>
          <p:nvPr/>
        </p:nvSpPr>
        <p:spPr bwMode="auto">
          <a:xfrm>
            <a:off x="504031" y="251990"/>
            <a:ext cx="9240573" cy="1048499"/>
          </a:xfrm>
          <a:prstGeom prst="rect">
            <a:avLst/>
          </a:prstGeom>
          <a:solidFill>
            <a:srgbClr val="FF6600"/>
          </a:solidFill>
          <a:ln w="9525">
            <a:noFill/>
            <a:miter lim="800000"/>
            <a:headEnd/>
            <a:tailEnd/>
          </a:ln>
        </p:spPr>
        <p:txBody>
          <a:bodyPr lIns="100794" tIns="50397" rIns="100794" bIns="50397">
            <a:prstTxWarp prst="textNoShape">
              <a:avLst/>
            </a:prstTxWarp>
            <a:spAutoFit/>
          </a:bodyPr>
          <a:lstStyle/>
          <a:p>
            <a:r>
              <a:rPr lang="en-US"/>
              <a:t>Br J Sports Med 2009;</a:t>
            </a:r>
            <a:r>
              <a:rPr lang="en-US" b="1"/>
              <a:t>43:347-351 Original article Ten year follow-up study comparing conservative versus operative treatment of anterior cruciate ligament ruptures. A matched-pair analysis of high level athletes</a:t>
            </a:r>
            <a:r>
              <a:rPr lang="en-US" b="1" baseline="30000"/>
              <a:t>D E Meuffels, M M Favejee, M M Vissers, M P Heijboer, M Reijman, J A N Verhaar+ </a:t>
            </a:r>
            <a:endParaRPr lang="pt-PT"/>
          </a:p>
        </p:txBody>
      </p:sp>
      <p:sp>
        <p:nvSpPr>
          <p:cNvPr id="23556" name="Rectangle 5"/>
          <p:cNvSpPr>
            <a:spLocks noChangeArrowheads="1"/>
          </p:cNvSpPr>
          <p:nvPr/>
        </p:nvSpPr>
        <p:spPr bwMode="auto">
          <a:xfrm>
            <a:off x="544512" y="2103437"/>
            <a:ext cx="9240573" cy="4115313"/>
          </a:xfrm>
          <a:prstGeom prst="rect">
            <a:avLst/>
          </a:prstGeom>
          <a:noFill/>
          <a:ln w="9525">
            <a:noFill/>
            <a:miter lim="800000"/>
            <a:headEnd/>
            <a:tailEnd/>
          </a:ln>
        </p:spPr>
        <p:txBody>
          <a:bodyPr lIns="100794" tIns="50397" rIns="100794" bIns="50397">
            <a:prstTxWarp prst="textNoShape">
              <a:avLst/>
            </a:prstTxWarp>
            <a:spAutoFit/>
          </a:bodyPr>
          <a:lstStyle/>
          <a:p>
            <a:pPr>
              <a:buClr>
                <a:srgbClr val="FF6600"/>
              </a:buClr>
            </a:pPr>
            <a:r>
              <a:rPr lang="en-US" sz="3500" b="1" dirty="0">
                <a:solidFill>
                  <a:srgbClr val="000000"/>
                </a:solidFill>
              </a:rPr>
              <a:t>We conclude that the instability repair using a bone-patella-tendon-bone anterior </a:t>
            </a:r>
            <a:r>
              <a:rPr lang="en-US" sz="3500" b="1" dirty="0" err="1">
                <a:solidFill>
                  <a:srgbClr val="000000"/>
                </a:solidFill>
              </a:rPr>
              <a:t>cruciate</a:t>
            </a:r>
            <a:r>
              <a:rPr lang="en-US" sz="3500" b="1" dirty="0">
                <a:solidFill>
                  <a:srgbClr val="000000"/>
                </a:solidFill>
              </a:rPr>
              <a:t> ligament reconstruction is a good knee</a:t>
            </a:r>
            <a:r>
              <a:rPr lang="en-US" sz="3500" b="1" dirty="0" smtClean="0">
                <a:solidFill>
                  <a:srgbClr val="000000"/>
                </a:solidFill>
              </a:rPr>
              <a:t> stabilizing </a:t>
            </a:r>
            <a:r>
              <a:rPr lang="en-US" sz="3500" b="1" dirty="0">
                <a:solidFill>
                  <a:srgbClr val="000000"/>
                </a:solidFill>
              </a:rPr>
              <a:t>operation.</a:t>
            </a:r>
          </a:p>
          <a:p>
            <a:pPr>
              <a:buClr>
                <a:srgbClr val="FF6600"/>
              </a:buClr>
            </a:pPr>
            <a:endParaRPr lang="en-US" sz="3500" b="1" dirty="0">
              <a:solidFill>
                <a:srgbClr val="000000"/>
              </a:solidFill>
            </a:endParaRPr>
          </a:p>
          <a:p>
            <a:pPr>
              <a:buClr>
                <a:srgbClr val="FF6600"/>
              </a:buClr>
            </a:pPr>
            <a:r>
              <a:rPr lang="en-US" sz="3500" b="1" dirty="0">
                <a:solidFill>
                  <a:srgbClr val="000000"/>
                </a:solidFill>
              </a:rPr>
              <a:t>Both treatment options however show similar patient outcome at 10 year follow up</a:t>
            </a:r>
            <a:endParaRPr lang="pt-PT" sz="3500" dirty="0">
              <a:solidFill>
                <a:srgbClr val="000000"/>
              </a:solidFill>
            </a:endParaRPr>
          </a:p>
        </p:txBody>
      </p:sp>
      <p:sp>
        <p:nvSpPr>
          <p:cNvPr id="6" name="Oval 5"/>
          <p:cNvSpPr/>
          <p:nvPr/>
        </p:nvSpPr>
        <p:spPr>
          <a:xfrm>
            <a:off x="2268140" y="0"/>
            <a:ext cx="1008063" cy="1007957"/>
          </a:xfrm>
          <a:prstGeom prst="ellipse">
            <a:avLst/>
          </a:prstGeom>
          <a:noFill/>
          <a:ln w="38100" cap="flat" cmpd="sng" algn="ctr">
            <a:solidFill>
              <a:srgbClr val="0EAD2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algn="ctr">
              <a:defRPr/>
            </a:pPr>
            <a:endParaRPr lang="pt-PT"/>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srcRect/>
          <a:stretch>
            <a:fillRect/>
          </a:stretch>
        </p:blipFill>
        <p:spPr bwMode="auto">
          <a:xfrm>
            <a:off x="7199313" y="6335713"/>
            <a:ext cx="2124075" cy="866775"/>
          </a:xfrm>
          <a:prstGeom prst="rect">
            <a:avLst/>
          </a:prstGeom>
          <a:noFill/>
          <a:ln w="9525" cap="flat">
            <a:noFill/>
            <a:round/>
            <a:headEnd/>
            <a:tailEnd/>
          </a:ln>
          <a:effectLst/>
        </p:spPr>
      </p:pic>
      <p:sp>
        <p:nvSpPr>
          <p:cNvPr id="3" name="Rectangle 2"/>
          <p:cNvSpPr/>
          <p:nvPr/>
        </p:nvSpPr>
        <p:spPr>
          <a:xfrm>
            <a:off x="392112" y="427037"/>
            <a:ext cx="9372600" cy="868392"/>
          </a:xfrm>
          <a:prstGeom prst="rect">
            <a:avLst/>
          </a:prstGeom>
          <a:solidFill>
            <a:srgbClr val="FF6600"/>
          </a:solidFill>
        </p:spPr>
        <p:txBody>
          <a:bodyPr wrap="square">
            <a:spAutoFit/>
          </a:bodyPr>
          <a:lstStyle/>
          <a:p>
            <a:r>
              <a:rPr lang="en-US" dirty="0" err="1" smtClean="0">
                <a:solidFill>
                  <a:srgbClr val="000000"/>
                </a:solidFill>
              </a:rPr>
              <a:t>Frobell</a:t>
            </a:r>
            <a:r>
              <a:rPr lang="en-US" dirty="0" smtClean="0">
                <a:solidFill>
                  <a:srgbClr val="000000"/>
                </a:solidFill>
              </a:rPr>
              <a:t> Richard B, </a:t>
            </a:r>
            <a:r>
              <a:rPr lang="en-US" dirty="0" err="1" smtClean="0">
                <a:solidFill>
                  <a:srgbClr val="000000"/>
                </a:solidFill>
              </a:rPr>
              <a:t>Roos</a:t>
            </a:r>
            <a:r>
              <a:rPr lang="en-US" dirty="0" smtClean="0">
                <a:solidFill>
                  <a:srgbClr val="000000"/>
                </a:solidFill>
              </a:rPr>
              <a:t> </a:t>
            </a:r>
            <a:r>
              <a:rPr lang="en-US" dirty="0" err="1" smtClean="0">
                <a:solidFill>
                  <a:srgbClr val="000000"/>
                </a:solidFill>
              </a:rPr>
              <a:t>Harald</a:t>
            </a:r>
            <a:r>
              <a:rPr lang="en-US" dirty="0" smtClean="0">
                <a:solidFill>
                  <a:srgbClr val="000000"/>
                </a:solidFill>
              </a:rPr>
              <a:t> P, </a:t>
            </a:r>
            <a:r>
              <a:rPr lang="en-US" dirty="0" err="1" smtClean="0">
                <a:solidFill>
                  <a:srgbClr val="000000"/>
                </a:solidFill>
              </a:rPr>
              <a:t>Roos</a:t>
            </a:r>
            <a:r>
              <a:rPr lang="en-US" dirty="0" smtClean="0">
                <a:solidFill>
                  <a:srgbClr val="000000"/>
                </a:solidFill>
              </a:rPr>
              <a:t> </a:t>
            </a:r>
            <a:r>
              <a:rPr lang="en-US" dirty="0" err="1" smtClean="0">
                <a:solidFill>
                  <a:srgbClr val="000000"/>
                </a:solidFill>
              </a:rPr>
              <a:t>Ewa</a:t>
            </a:r>
            <a:r>
              <a:rPr lang="en-US" dirty="0" smtClean="0">
                <a:solidFill>
                  <a:srgbClr val="000000"/>
                </a:solidFill>
              </a:rPr>
              <a:t> M, Roemer Frank W, </a:t>
            </a:r>
            <a:r>
              <a:rPr lang="en-US" dirty="0" err="1" smtClean="0">
                <a:solidFill>
                  <a:srgbClr val="000000"/>
                </a:solidFill>
              </a:rPr>
              <a:t>Ranstam</a:t>
            </a:r>
            <a:r>
              <a:rPr lang="en-US" dirty="0" smtClean="0">
                <a:solidFill>
                  <a:srgbClr val="000000"/>
                </a:solidFill>
              </a:rPr>
              <a:t> Jonas, </a:t>
            </a:r>
            <a:r>
              <a:rPr lang="en-US" dirty="0" err="1" smtClean="0">
                <a:solidFill>
                  <a:srgbClr val="000000"/>
                </a:solidFill>
              </a:rPr>
              <a:t>Lohmander</a:t>
            </a:r>
            <a:r>
              <a:rPr lang="en-US" dirty="0" smtClean="0">
                <a:solidFill>
                  <a:srgbClr val="000000"/>
                </a:solidFill>
              </a:rPr>
              <a:t> L Stefan et al. Treatment for acute anterior </a:t>
            </a:r>
            <a:r>
              <a:rPr lang="en-US" dirty="0" err="1" smtClean="0">
                <a:solidFill>
                  <a:srgbClr val="000000"/>
                </a:solidFill>
              </a:rPr>
              <a:t>cruciate</a:t>
            </a:r>
            <a:r>
              <a:rPr lang="en-US" dirty="0" smtClean="0">
                <a:solidFill>
                  <a:srgbClr val="000000"/>
                </a:solidFill>
              </a:rPr>
              <a:t> ligament tear: five year outcome of </a:t>
            </a:r>
            <a:r>
              <a:rPr lang="en-US" dirty="0" err="1" smtClean="0">
                <a:solidFill>
                  <a:srgbClr val="000000"/>
                </a:solidFill>
              </a:rPr>
              <a:t>randomised</a:t>
            </a:r>
            <a:r>
              <a:rPr lang="en-US" dirty="0" smtClean="0">
                <a:solidFill>
                  <a:srgbClr val="000000"/>
                </a:solidFill>
              </a:rPr>
              <a:t> trial BMJ 2013; 346 :f232</a:t>
            </a:r>
            <a:endParaRPr lang="pt-PT" dirty="0">
              <a:solidFill>
                <a:srgbClr val="000000"/>
              </a:solidFill>
            </a:endParaRPr>
          </a:p>
        </p:txBody>
      </p:sp>
      <p:sp>
        <p:nvSpPr>
          <p:cNvPr id="4" name="Rectangle 3"/>
          <p:cNvSpPr/>
          <p:nvPr/>
        </p:nvSpPr>
        <p:spPr>
          <a:xfrm>
            <a:off x="392112" y="1570037"/>
            <a:ext cx="9220200" cy="2328176"/>
          </a:xfrm>
          <a:prstGeom prst="rect">
            <a:avLst/>
          </a:prstGeom>
        </p:spPr>
        <p:txBody>
          <a:bodyPr wrap="square">
            <a:spAutoFit/>
          </a:bodyPr>
          <a:lstStyle/>
          <a:p>
            <a:r>
              <a:rPr lang="en-US" sz="2000" dirty="0" smtClean="0">
                <a:solidFill>
                  <a:srgbClr val="000000"/>
                </a:solidFill>
              </a:rPr>
              <a:t>Abstract</a:t>
            </a:r>
          </a:p>
          <a:p>
            <a:r>
              <a:rPr lang="en-US" sz="2000" dirty="0" smtClean="0">
                <a:solidFill>
                  <a:srgbClr val="000000"/>
                </a:solidFill>
              </a:rPr>
              <a:t>Objective To compare, in young active adults with an acute anterior </a:t>
            </a:r>
            <a:r>
              <a:rPr lang="en-US" sz="2000" dirty="0" err="1" smtClean="0">
                <a:solidFill>
                  <a:srgbClr val="000000"/>
                </a:solidFill>
              </a:rPr>
              <a:t>cruciate</a:t>
            </a:r>
            <a:r>
              <a:rPr lang="en-US" sz="2000" dirty="0" smtClean="0">
                <a:solidFill>
                  <a:srgbClr val="000000"/>
                </a:solidFill>
              </a:rPr>
              <a:t> ligament (ACL) tear, the mid-term (five year) patient reported and radiographic outcomes between those treated with rehabilitation plus early ACL reconstruction and those treated with rehabilitation and optional delayed ACL reconstruction.</a:t>
            </a:r>
          </a:p>
          <a:p>
            <a:endParaRPr lang="en-US" dirty="0" smtClean="0">
              <a:solidFill>
                <a:srgbClr val="000000"/>
              </a:solidFill>
            </a:endParaRPr>
          </a:p>
          <a:p>
            <a:endParaRPr lang="en-US" dirty="0">
              <a:solidFill>
                <a:srgbClr val="000000"/>
              </a:solidFill>
            </a:endParaRPr>
          </a:p>
        </p:txBody>
      </p:sp>
      <p:sp>
        <p:nvSpPr>
          <p:cNvPr id="6" name="Rectangle 5"/>
          <p:cNvSpPr/>
          <p:nvPr/>
        </p:nvSpPr>
        <p:spPr>
          <a:xfrm>
            <a:off x="392112" y="3398837"/>
            <a:ext cx="9220200" cy="3072380"/>
          </a:xfrm>
          <a:prstGeom prst="rect">
            <a:avLst/>
          </a:prstGeom>
        </p:spPr>
        <p:txBody>
          <a:bodyPr wrap="square">
            <a:spAutoFit/>
          </a:bodyPr>
          <a:lstStyle/>
          <a:p>
            <a:r>
              <a:rPr lang="en-US" sz="2000" dirty="0" smtClean="0">
                <a:solidFill>
                  <a:srgbClr val="000000"/>
                </a:solidFill>
              </a:rPr>
              <a:t>Conclusion In this first high quality randomized controlled trial with minimal loss to follow-up, a strategy of rehabilitation plus early ACL reconstruction did not provide better results at five years than a strategy of initial rehabilitation with the option of having a later ACL reconstruction. Results did not differ between knees surgically reconstructed early or late and those treated with rehabilitation alone. </a:t>
            </a:r>
          </a:p>
          <a:p>
            <a:endParaRPr lang="en-US" dirty="0" smtClean="0">
              <a:solidFill>
                <a:srgbClr val="000000"/>
              </a:solidFill>
            </a:endParaRPr>
          </a:p>
          <a:p>
            <a:r>
              <a:rPr lang="en-US" sz="2400" b="1" dirty="0" smtClean="0">
                <a:solidFill>
                  <a:srgbClr val="000000"/>
                </a:solidFill>
              </a:rPr>
              <a:t>These results should encourage clinicians and young active adult patients to consider rehabilitation as a primary treatment option after an acute ACL tear.</a:t>
            </a:r>
          </a:p>
          <a:p>
            <a:endParaRPr lang="en-US" dirty="0">
              <a:solidFill>
                <a:srgbClr val="000000"/>
              </a:solidFill>
            </a:endParaRPr>
          </a:p>
        </p:txBody>
      </p:sp>
      <p:sp>
        <p:nvSpPr>
          <p:cNvPr id="7" name="Oval 6"/>
          <p:cNvSpPr/>
          <p:nvPr/>
        </p:nvSpPr>
        <p:spPr>
          <a:xfrm>
            <a:off x="3668712" y="579437"/>
            <a:ext cx="1008063" cy="1007957"/>
          </a:xfrm>
          <a:prstGeom prst="ellipse">
            <a:avLst/>
          </a:prstGeom>
          <a:noFill/>
          <a:ln w="38100" cap="flat" cmpd="sng" algn="ctr">
            <a:solidFill>
              <a:srgbClr val="0EAD2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algn="ctr">
              <a:defRPr/>
            </a:pPr>
            <a:endParaRPr lang="pt-P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0" y="1722437"/>
            <a:ext cx="5573712" cy="4397561"/>
          </a:xfrm>
        </p:spPr>
        <p:txBody>
          <a:bodyPr/>
          <a:lstStyle/>
          <a:p>
            <a:r>
              <a:rPr lang="en-US" sz="1800" dirty="0" smtClean="0">
                <a:latin typeface="Cambria"/>
                <a:cs typeface="Cambria"/>
              </a:rPr>
              <a:t>     This study represents a large, long term follow up of return to play in soccer athletes following ACL reconstruction. These athletes can get back to play despite the decline in participation over time. </a:t>
            </a:r>
          </a:p>
          <a:p>
            <a:endParaRPr lang="en-US" sz="1800" dirty="0" smtClean="0">
              <a:latin typeface="Cambria"/>
              <a:cs typeface="Cambria"/>
            </a:endParaRPr>
          </a:p>
          <a:p>
            <a:r>
              <a:rPr lang="en-US" sz="1800" dirty="0" smtClean="0">
                <a:latin typeface="Cambria"/>
                <a:cs typeface="Cambria"/>
              </a:rPr>
              <a:t>      Younger and male soccer athletes are more likely to return to play after ACL reconstruction.</a:t>
            </a:r>
          </a:p>
          <a:p>
            <a:endParaRPr lang="en-US" sz="1800" dirty="0" smtClean="0">
              <a:latin typeface="Cambria"/>
              <a:cs typeface="Cambria"/>
            </a:endParaRPr>
          </a:p>
          <a:p>
            <a:r>
              <a:rPr lang="en-US" sz="1800" dirty="0" smtClean="0">
                <a:latin typeface="Cambria"/>
                <a:cs typeface="Cambria"/>
              </a:rPr>
              <a:t>     </a:t>
            </a:r>
            <a:r>
              <a:rPr lang="en-US" sz="1800" b="1" dirty="0" smtClean="0">
                <a:latin typeface="Cambria"/>
                <a:cs typeface="Cambria"/>
              </a:rPr>
              <a:t>There is a high risk for future ACL injury, especially in female soccer players, and ACL reconstruction in the non-dominant limb may increase the risk for future ACL injury in the dominant limb. </a:t>
            </a:r>
          </a:p>
          <a:p>
            <a:endParaRPr lang="en-US" sz="1800" dirty="0" smtClean="0">
              <a:latin typeface="Cambria"/>
              <a:cs typeface="Cambria"/>
            </a:endParaRPr>
          </a:p>
          <a:p>
            <a:r>
              <a:rPr lang="en-US" sz="1800" dirty="0" smtClean="0">
                <a:latin typeface="Cambria"/>
                <a:cs typeface="Cambria"/>
              </a:rPr>
              <a:t>     Soccer players who undergo ACL reconstruction may benefit from and be the ideal population for targeted injury prevention programs.</a:t>
            </a:r>
            <a:endParaRPr lang="pt-PT" sz="1800" dirty="0">
              <a:latin typeface="Cambria"/>
              <a:cs typeface="Cambria"/>
            </a:endParaRPr>
          </a:p>
        </p:txBody>
      </p:sp>
      <p:sp>
        <p:nvSpPr>
          <p:cNvPr id="4" name="Rectangle 3"/>
          <p:cNvSpPr/>
          <p:nvPr/>
        </p:nvSpPr>
        <p:spPr>
          <a:xfrm>
            <a:off x="315912" y="198437"/>
            <a:ext cx="9408583" cy="1135446"/>
          </a:xfrm>
          <a:prstGeom prst="rect">
            <a:avLst/>
          </a:prstGeom>
          <a:solidFill>
            <a:srgbClr val="FF6600"/>
          </a:solidFill>
        </p:spPr>
        <p:txBody>
          <a:bodyPr wrap="square" lIns="100794" tIns="50397" rIns="100794" bIns="50397">
            <a:spAutoFit/>
          </a:bodyPr>
          <a:lstStyle/>
          <a:p>
            <a:r>
              <a:rPr lang="en-US" dirty="0">
                <a:solidFill>
                  <a:srgbClr val="FFFFFF"/>
                </a:solidFill>
                <a:latin typeface="Cambria"/>
                <a:cs typeface="Cambria"/>
              </a:rPr>
              <a:t>Am J Sports Med. 2012 Nov;40(11):2517-</a:t>
            </a:r>
            <a:r>
              <a:rPr lang="en-US" dirty="0" smtClean="0">
                <a:solidFill>
                  <a:srgbClr val="FFFFFF"/>
                </a:solidFill>
                <a:latin typeface="Cambria"/>
                <a:cs typeface="Cambria"/>
              </a:rPr>
              <a:t>22. Return </a:t>
            </a:r>
            <a:r>
              <a:rPr lang="en-US" dirty="0">
                <a:solidFill>
                  <a:srgbClr val="FFFFFF"/>
                </a:solidFill>
                <a:latin typeface="Cambria"/>
                <a:cs typeface="Cambria"/>
              </a:rPr>
              <a:t>to play and future ACL injury risk after </a:t>
            </a:r>
            <a:r>
              <a:rPr lang="en-US" dirty="0">
                <a:solidFill>
                  <a:schemeClr val="tx1"/>
                </a:solidFill>
                <a:latin typeface="Cambria"/>
                <a:cs typeface="Cambria"/>
              </a:rPr>
              <a:t>ACL reconstruction in soccer athletes from the Multicenter </a:t>
            </a:r>
            <a:r>
              <a:rPr lang="en-US" dirty="0" err="1">
                <a:solidFill>
                  <a:schemeClr val="tx1"/>
                </a:solidFill>
                <a:latin typeface="Cambria"/>
                <a:cs typeface="Cambria"/>
              </a:rPr>
              <a:t>Orthopaedic</a:t>
            </a:r>
            <a:r>
              <a:rPr lang="en-US" dirty="0">
                <a:solidFill>
                  <a:schemeClr val="tx1"/>
                </a:solidFill>
                <a:latin typeface="Cambria"/>
                <a:cs typeface="Cambria"/>
              </a:rPr>
              <a:t> Outcomes Network (MOON) </a:t>
            </a:r>
            <a:r>
              <a:rPr lang="en-US" dirty="0" err="1" smtClean="0">
                <a:solidFill>
                  <a:schemeClr val="tx1"/>
                </a:solidFill>
                <a:latin typeface="Cambria"/>
                <a:cs typeface="Cambria"/>
              </a:rPr>
              <a:t>group.</a:t>
            </a:r>
            <a:r>
              <a:rPr lang="en-US" dirty="0" err="1" smtClean="0">
                <a:solidFill>
                  <a:schemeClr val="tx1"/>
                </a:solidFill>
                <a:latin typeface="Cambria"/>
                <a:cs typeface="Cambria"/>
                <a:hlinkClick r:id="rId2"/>
              </a:rPr>
              <a:t>Brophy</a:t>
            </a:r>
            <a:r>
              <a:rPr lang="en-US" dirty="0" smtClean="0">
                <a:solidFill>
                  <a:schemeClr val="tx1"/>
                </a:solidFill>
                <a:latin typeface="Cambria"/>
                <a:cs typeface="Cambria"/>
                <a:hlinkClick r:id="rId2"/>
              </a:rPr>
              <a:t> </a:t>
            </a:r>
            <a:r>
              <a:rPr lang="en-US" dirty="0">
                <a:solidFill>
                  <a:schemeClr val="tx1"/>
                </a:solidFill>
                <a:latin typeface="Cambria"/>
                <a:cs typeface="Cambria"/>
                <a:hlinkClick r:id="rId2"/>
              </a:rPr>
              <a:t>RH1, </a:t>
            </a:r>
            <a:r>
              <a:rPr lang="en-US" dirty="0">
                <a:solidFill>
                  <a:schemeClr val="tx1"/>
                </a:solidFill>
                <a:latin typeface="Cambria"/>
                <a:cs typeface="Cambria"/>
                <a:hlinkClick r:id="rId3"/>
              </a:rPr>
              <a:t>Schmitz L, </a:t>
            </a:r>
            <a:r>
              <a:rPr lang="en-US" dirty="0">
                <a:solidFill>
                  <a:schemeClr val="tx1"/>
                </a:solidFill>
                <a:latin typeface="Cambria"/>
                <a:cs typeface="Cambria"/>
                <a:hlinkClick r:id="rId4"/>
              </a:rPr>
              <a:t>Wright RW, </a:t>
            </a:r>
            <a:r>
              <a:rPr lang="en-US" dirty="0">
                <a:solidFill>
                  <a:schemeClr val="tx1"/>
                </a:solidFill>
                <a:latin typeface="Cambria"/>
                <a:cs typeface="Cambria"/>
                <a:hlinkClick r:id="rId5"/>
              </a:rPr>
              <a:t>Dunn WR, </a:t>
            </a:r>
            <a:r>
              <a:rPr lang="en-US" dirty="0">
                <a:solidFill>
                  <a:schemeClr val="tx1"/>
                </a:solidFill>
                <a:latin typeface="Cambria"/>
                <a:cs typeface="Cambria"/>
                <a:hlinkClick r:id="rId6"/>
              </a:rPr>
              <a:t>Parker RD, </a:t>
            </a:r>
            <a:r>
              <a:rPr lang="en-US" dirty="0">
                <a:solidFill>
                  <a:schemeClr val="tx1"/>
                </a:solidFill>
                <a:latin typeface="Cambria"/>
                <a:cs typeface="Cambria"/>
                <a:hlinkClick r:id="rId7"/>
              </a:rPr>
              <a:t>Andrish JT, </a:t>
            </a:r>
            <a:r>
              <a:rPr lang="en-US" dirty="0">
                <a:solidFill>
                  <a:schemeClr val="tx1"/>
                </a:solidFill>
                <a:latin typeface="Cambria"/>
                <a:cs typeface="Cambria"/>
                <a:hlinkClick r:id="rId8"/>
              </a:rPr>
              <a:t>McCarty EC, </a:t>
            </a:r>
            <a:r>
              <a:rPr lang="en-US" dirty="0">
                <a:solidFill>
                  <a:schemeClr val="tx1"/>
                </a:solidFill>
                <a:latin typeface="Cambria"/>
                <a:cs typeface="Cambria"/>
                <a:hlinkClick r:id="rId9"/>
              </a:rPr>
              <a:t>Spindler KP.</a:t>
            </a:r>
            <a:endParaRPr lang="pt-PT" dirty="0">
              <a:solidFill>
                <a:schemeClr val="tx1"/>
              </a:solidFill>
              <a:latin typeface="Cambria"/>
              <a:cs typeface="Cambria"/>
            </a:endParaRPr>
          </a:p>
        </p:txBody>
      </p:sp>
      <p:sp>
        <p:nvSpPr>
          <p:cNvPr id="5" name="Oval 4"/>
          <p:cNvSpPr/>
          <p:nvPr/>
        </p:nvSpPr>
        <p:spPr>
          <a:xfrm>
            <a:off x="1763712" y="0"/>
            <a:ext cx="1008063" cy="1007957"/>
          </a:xfrm>
          <a:prstGeom prst="ellipse">
            <a:avLst/>
          </a:prstGeom>
          <a:noFill/>
          <a:ln w="38100" cap="flat" cmpd="sng" algn="ctr">
            <a:solidFill>
              <a:srgbClr val="0EAD2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algn="ctr">
              <a:defRPr/>
            </a:pPr>
            <a:endParaRPr lang="pt-PT"/>
          </a:p>
        </p:txBody>
      </p:sp>
      <p:pic>
        <p:nvPicPr>
          <p:cNvPr id="6" name="Picture 5" descr="Untitled.png"/>
          <p:cNvPicPr>
            <a:picLocks noChangeAspect="1"/>
          </p:cNvPicPr>
          <p:nvPr/>
        </p:nvPicPr>
        <p:blipFill>
          <a:blip r:embed="rId10"/>
          <a:srcRect r="15584"/>
          <a:stretch>
            <a:fillRect/>
          </a:stretch>
        </p:blipFill>
        <p:spPr>
          <a:xfrm>
            <a:off x="5802312" y="1646237"/>
            <a:ext cx="3962400" cy="2980944"/>
          </a:xfrm>
          <a:prstGeom prst="rect">
            <a:avLst/>
          </a:prstGeom>
          <a:ln>
            <a:solidFill>
              <a:srgbClr val="000000"/>
            </a:solidFill>
          </a:ln>
        </p:spPr>
      </p:pic>
      <p:pic>
        <p:nvPicPr>
          <p:cNvPr id="7" name="Picture 6"/>
          <p:cNvPicPr>
            <a:picLocks noChangeAspect="1"/>
          </p:cNvPicPr>
          <p:nvPr/>
        </p:nvPicPr>
        <p:blipFill>
          <a:blip r:embed="rId11"/>
          <a:stretch>
            <a:fillRect/>
          </a:stretch>
        </p:blipFill>
        <p:spPr>
          <a:xfrm>
            <a:off x="5802312" y="4692012"/>
            <a:ext cx="3937000" cy="264382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srcRect/>
          <a:stretch>
            <a:fillRect/>
          </a:stretch>
        </p:blipFill>
        <p:spPr bwMode="auto">
          <a:xfrm>
            <a:off x="7199313" y="6335713"/>
            <a:ext cx="2124075" cy="866775"/>
          </a:xfrm>
          <a:prstGeom prst="rect">
            <a:avLst/>
          </a:prstGeom>
          <a:noFill/>
          <a:ln w="9525" cap="flat">
            <a:noFill/>
            <a:round/>
            <a:headEnd/>
            <a:tailEnd/>
          </a:ln>
          <a:effectLst/>
        </p:spPr>
      </p:pic>
      <p:sp>
        <p:nvSpPr>
          <p:cNvPr id="4" name="Title 3"/>
          <p:cNvSpPr>
            <a:spLocks noGrp="1"/>
          </p:cNvSpPr>
          <p:nvPr>
            <p:ph type="title"/>
          </p:nvPr>
        </p:nvSpPr>
        <p:spPr>
          <a:xfrm>
            <a:off x="-1" y="0"/>
            <a:ext cx="10080625" cy="735012"/>
          </a:xfrm>
          <a:solidFill>
            <a:srgbClr val="FF6600"/>
          </a:solidFill>
        </p:spPr>
        <p:txBody>
          <a:bodyPr/>
          <a:lstStyle/>
          <a:p>
            <a:r>
              <a:rPr lang="pt-PT" sz="2800" dirty="0" smtClean="0"/>
              <a:t>NATIONAL CONCEPTS EVOLUTION</a:t>
            </a:r>
            <a:endParaRPr lang="pt-PT" sz="2800" dirty="0"/>
          </a:p>
        </p:txBody>
      </p:sp>
      <p:pic>
        <p:nvPicPr>
          <p:cNvPr id="5" name="Picture 4" descr="IMG_1042.JPG"/>
          <p:cNvPicPr>
            <a:picLocks noChangeAspect="1"/>
          </p:cNvPicPr>
          <p:nvPr/>
        </p:nvPicPr>
        <p:blipFill>
          <a:blip r:embed="rId4"/>
          <a:srcRect l="3129" t="18753" r="4641" b="18753"/>
          <a:stretch>
            <a:fillRect/>
          </a:stretch>
        </p:blipFill>
        <p:spPr>
          <a:xfrm>
            <a:off x="392112" y="1570037"/>
            <a:ext cx="5105400" cy="2594547"/>
          </a:xfrm>
          <a:prstGeom prst="rect">
            <a:avLst/>
          </a:prstGeom>
          <a:ln>
            <a:solidFill>
              <a:srgbClr val="000000"/>
            </a:solidFill>
          </a:ln>
        </p:spPr>
      </p:pic>
      <p:pic>
        <p:nvPicPr>
          <p:cNvPr id="7" name="Picture 6" descr="IMG_1043.JPG"/>
          <p:cNvPicPr>
            <a:picLocks noChangeAspect="1"/>
          </p:cNvPicPr>
          <p:nvPr/>
        </p:nvPicPr>
        <p:blipFill>
          <a:blip r:embed="rId5"/>
          <a:srcRect t="26816" r="11445" b="18753"/>
          <a:stretch>
            <a:fillRect/>
          </a:stretch>
        </p:blipFill>
        <p:spPr>
          <a:xfrm>
            <a:off x="239712" y="4922837"/>
            <a:ext cx="5268383" cy="2428678"/>
          </a:xfrm>
          <a:prstGeom prst="rect">
            <a:avLst/>
          </a:prstGeom>
          <a:ln>
            <a:solidFill>
              <a:srgbClr val="000000"/>
            </a:solidFill>
          </a:ln>
        </p:spPr>
      </p:pic>
      <p:pic>
        <p:nvPicPr>
          <p:cNvPr id="8" name="Picture 7"/>
          <p:cNvPicPr>
            <a:picLocks noChangeAspect="1"/>
          </p:cNvPicPr>
          <p:nvPr/>
        </p:nvPicPr>
        <p:blipFill>
          <a:blip r:embed="rId6"/>
          <a:srcRect l="3704" t="22222" r="5556" b="20370"/>
          <a:stretch>
            <a:fillRect/>
          </a:stretch>
        </p:blipFill>
        <p:spPr>
          <a:xfrm>
            <a:off x="392112" y="808038"/>
            <a:ext cx="1143000" cy="723122"/>
          </a:xfrm>
          <a:prstGeom prst="rect">
            <a:avLst/>
          </a:prstGeom>
        </p:spPr>
      </p:pic>
      <p:pic>
        <p:nvPicPr>
          <p:cNvPr id="9" name="Picture 8"/>
          <p:cNvPicPr>
            <a:picLocks noChangeAspect="1"/>
          </p:cNvPicPr>
          <p:nvPr/>
        </p:nvPicPr>
        <p:blipFill>
          <a:blip r:embed="rId7"/>
          <a:stretch>
            <a:fillRect/>
          </a:stretch>
        </p:blipFill>
        <p:spPr>
          <a:xfrm>
            <a:off x="392112" y="4084637"/>
            <a:ext cx="1320800" cy="792480"/>
          </a:xfrm>
          <a:prstGeom prst="rect">
            <a:avLst/>
          </a:prstGeom>
        </p:spPr>
      </p:pic>
      <p:sp>
        <p:nvSpPr>
          <p:cNvPr id="10" name="TextBox 9"/>
          <p:cNvSpPr txBox="1"/>
          <p:nvPr/>
        </p:nvSpPr>
        <p:spPr>
          <a:xfrm>
            <a:off x="1992312" y="4389437"/>
            <a:ext cx="2976296" cy="353174"/>
          </a:xfrm>
          <a:prstGeom prst="rect">
            <a:avLst/>
          </a:prstGeom>
          <a:noFill/>
        </p:spPr>
        <p:txBody>
          <a:bodyPr wrap="none" rtlCol="0">
            <a:spAutoFit/>
          </a:bodyPr>
          <a:lstStyle/>
          <a:p>
            <a:r>
              <a:rPr lang="pt-PT" dirty="0" smtClean="0">
                <a:solidFill>
                  <a:srgbClr val="000000"/>
                </a:solidFill>
              </a:rPr>
              <a:t>EXTENDED INDICATIONS</a:t>
            </a:r>
            <a:endParaRPr lang="pt-PT" dirty="0">
              <a:solidFill>
                <a:srgbClr val="000000"/>
              </a:solidFill>
            </a:endParaRPr>
          </a:p>
        </p:txBody>
      </p:sp>
      <p:sp>
        <p:nvSpPr>
          <p:cNvPr id="11" name="TextBox 10"/>
          <p:cNvSpPr txBox="1"/>
          <p:nvPr/>
        </p:nvSpPr>
        <p:spPr>
          <a:xfrm>
            <a:off x="1763712" y="960437"/>
            <a:ext cx="2198138" cy="353174"/>
          </a:xfrm>
          <a:prstGeom prst="rect">
            <a:avLst/>
          </a:prstGeom>
          <a:noFill/>
        </p:spPr>
        <p:txBody>
          <a:bodyPr wrap="none" rtlCol="0">
            <a:spAutoFit/>
          </a:bodyPr>
          <a:lstStyle/>
          <a:p>
            <a:r>
              <a:rPr lang="pt-PT" dirty="0" smtClean="0">
                <a:solidFill>
                  <a:srgbClr val="000000"/>
                </a:solidFill>
              </a:rPr>
              <a:t>SWEDISH POWER</a:t>
            </a:r>
            <a:endParaRPr lang="pt-PT" dirty="0">
              <a:solidFill>
                <a:srgbClr val="000000"/>
              </a:solidFill>
            </a:endParaRPr>
          </a:p>
        </p:txBody>
      </p:sp>
      <p:pic>
        <p:nvPicPr>
          <p:cNvPr id="12" name="Picture 11" descr="IMG_1044.JPG"/>
          <p:cNvPicPr>
            <a:picLocks noChangeAspect="1"/>
          </p:cNvPicPr>
          <p:nvPr/>
        </p:nvPicPr>
        <p:blipFill>
          <a:blip r:embed="rId8"/>
          <a:srcRect l="5397" t="19761" r="3129" b="5649"/>
          <a:stretch>
            <a:fillRect/>
          </a:stretch>
        </p:blipFill>
        <p:spPr>
          <a:xfrm>
            <a:off x="5649912" y="1570037"/>
            <a:ext cx="4236308" cy="2590800"/>
          </a:xfrm>
          <a:prstGeom prst="rect">
            <a:avLst/>
          </a:prstGeom>
          <a:ln>
            <a:solidFill>
              <a:srgbClr val="000000"/>
            </a:solidFill>
          </a:ln>
        </p:spPr>
      </p:pic>
      <p:pic>
        <p:nvPicPr>
          <p:cNvPr id="13" name="Picture 12"/>
          <p:cNvPicPr>
            <a:picLocks noChangeAspect="1"/>
          </p:cNvPicPr>
          <p:nvPr/>
        </p:nvPicPr>
        <p:blipFill>
          <a:blip r:embed="rId9"/>
          <a:srcRect l="8400" t="25200" r="8400" b="24400"/>
          <a:stretch>
            <a:fillRect/>
          </a:stretch>
        </p:blipFill>
        <p:spPr>
          <a:xfrm>
            <a:off x="5802312" y="808037"/>
            <a:ext cx="1132113" cy="685799"/>
          </a:xfrm>
          <a:prstGeom prst="rect">
            <a:avLst/>
          </a:prstGeom>
        </p:spPr>
      </p:pic>
      <p:sp>
        <p:nvSpPr>
          <p:cNvPr id="14" name="TextBox 13"/>
          <p:cNvSpPr txBox="1"/>
          <p:nvPr/>
        </p:nvSpPr>
        <p:spPr>
          <a:xfrm>
            <a:off x="7097712" y="960437"/>
            <a:ext cx="1967531" cy="353174"/>
          </a:xfrm>
          <a:prstGeom prst="rect">
            <a:avLst/>
          </a:prstGeom>
          <a:noFill/>
        </p:spPr>
        <p:txBody>
          <a:bodyPr wrap="none" rtlCol="0">
            <a:spAutoFit/>
          </a:bodyPr>
          <a:lstStyle/>
          <a:p>
            <a:r>
              <a:rPr lang="pt-PT" dirty="0" smtClean="0">
                <a:solidFill>
                  <a:srgbClr val="000000"/>
                </a:solidFill>
              </a:rPr>
              <a:t>NEW REALITIES</a:t>
            </a:r>
            <a:endParaRPr lang="pt-PT" dirty="0">
              <a:solidFill>
                <a:srgbClr val="000000"/>
              </a:solidFill>
            </a:endParaRPr>
          </a:p>
        </p:txBody>
      </p:sp>
      <p:pic>
        <p:nvPicPr>
          <p:cNvPr id="15" name="Picture 14"/>
          <p:cNvPicPr>
            <a:picLocks noChangeAspect="1"/>
          </p:cNvPicPr>
          <p:nvPr/>
        </p:nvPicPr>
        <p:blipFill>
          <a:blip r:embed="rId10"/>
          <a:stretch>
            <a:fillRect/>
          </a:stretch>
        </p:blipFill>
        <p:spPr>
          <a:xfrm>
            <a:off x="5527992" y="4237037"/>
            <a:ext cx="2682240" cy="3352800"/>
          </a:xfrm>
          <a:prstGeom prst="rect">
            <a:avLst/>
          </a:prstGeom>
        </p:spPr>
      </p:pic>
      <p:sp>
        <p:nvSpPr>
          <p:cNvPr id="16" name="TextBox 15"/>
          <p:cNvSpPr txBox="1"/>
          <p:nvPr/>
        </p:nvSpPr>
        <p:spPr>
          <a:xfrm>
            <a:off x="7783512" y="4389437"/>
            <a:ext cx="869349" cy="1483483"/>
          </a:xfrm>
          <a:prstGeom prst="rect">
            <a:avLst/>
          </a:prstGeom>
          <a:noFill/>
        </p:spPr>
        <p:txBody>
          <a:bodyPr wrap="none" rtlCol="0">
            <a:spAutoFit/>
          </a:bodyPr>
          <a:lstStyle/>
          <a:p>
            <a:r>
              <a:rPr lang="pt-PT" sz="9600" dirty="0" smtClean="0">
                <a:solidFill>
                  <a:srgbClr val="000000"/>
                </a:solidFill>
              </a:rPr>
              <a:t>?</a:t>
            </a:r>
            <a:endParaRPr lang="pt-PT" sz="9600" dirty="0">
              <a:solidFill>
                <a:srgbClr val="000000"/>
              </a:solidFill>
            </a:endParaRPr>
          </a:p>
        </p:txBody>
      </p:sp>
      <p:sp>
        <p:nvSpPr>
          <p:cNvPr id="17" name="TextBox 16"/>
          <p:cNvSpPr txBox="1"/>
          <p:nvPr/>
        </p:nvSpPr>
        <p:spPr>
          <a:xfrm>
            <a:off x="7718425" y="6294437"/>
            <a:ext cx="2362200" cy="954620"/>
          </a:xfrm>
          <a:prstGeom prst="rect">
            <a:avLst/>
          </a:prstGeom>
          <a:solidFill>
            <a:schemeClr val="bg1"/>
          </a:solidFill>
        </p:spPr>
        <p:txBody>
          <a:bodyPr wrap="square" rtlCol="0">
            <a:spAutoFit/>
          </a:bodyPr>
          <a:lstStyle/>
          <a:p>
            <a:r>
              <a:rPr lang="pt-PT" sz="2000" dirty="0" smtClean="0">
                <a:solidFill>
                  <a:srgbClr val="000000"/>
                </a:solidFill>
              </a:rPr>
              <a:t>TASK FOR </a:t>
            </a:r>
            <a:r>
              <a:rPr lang="pt-PT" sz="2000" b="1" dirty="0" smtClean="0">
                <a:solidFill>
                  <a:srgbClr val="000000"/>
                </a:solidFill>
              </a:rPr>
              <a:t>SPAT</a:t>
            </a:r>
          </a:p>
          <a:p>
            <a:r>
              <a:rPr lang="pt-PT" sz="2000" dirty="0" smtClean="0">
                <a:solidFill>
                  <a:srgbClr val="000000"/>
                </a:solidFill>
              </a:rPr>
              <a:t>IN THE FUTURE?</a:t>
            </a:r>
          </a:p>
          <a:p>
            <a:endParaRPr lang="pt-PT" sz="2000" dirty="0">
              <a:solidFill>
                <a:srgbClr val="000000"/>
              </a:solidFill>
            </a:endParaRPr>
          </a:p>
        </p:txBody>
      </p:sp>
      <p:pic>
        <p:nvPicPr>
          <p:cNvPr id="18" name="Picture 17" descr="logo_spat.jpg"/>
          <p:cNvPicPr>
            <a:picLocks noChangeAspect="1"/>
          </p:cNvPicPr>
          <p:nvPr/>
        </p:nvPicPr>
        <p:blipFill>
          <a:blip r:embed="rId11"/>
          <a:stretch>
            <a:fillRect/>
          </a:stretch>
        </p:blipFill>
        <p:spPr>
          <a:xfrm>
            <a:off x="8621712" y="4541837"/>
            <a:ext cx="1270000" cy="16129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srcRect/>
          <a:stretch>
            <a:fillRect/>
          </a:stretch>
        </p:blipFill>
        <p:spPr bwMode="auto">
          <a:xfrm>
            <a:off x="7199313" y="6335713"/>
            <a:ext cx="2124075" cy="866775"/>
          </a:xfrm>
          <a:prstGeom prst="rect">
            <a:avLst/>
          </a:prstGeom>
          <a:noFill/>
          <a:ln w="9525" cap="flat">
            <a:noFill/>
            <a:round/>
            <a:headEnd/>
            <a:tailEnd/>
          </a:ln>
          <a:effectLst/>
        </p:spPr>
      </p:pic>
      <p:pic>
        <p:nvPicPr>
          <p:cNvPr id="3" name="Picture 2" descr="IMG_1047.JPG"/>
          <p:cNvPicPr>
            <a:picLocks noChangeAspect="1"/>
          </p:cNvPicPr>
          <p:nvPr/>
        </p:nvPicPr>
        <p:blipFill>
          <a:blip r:embed="rId4"/>
          <a:srcRect l="1617" t="12705" r="6909" b="19761"/>
          <a:stretch>
            <a:fillRect/>
          </a:stretch>
        </p:blipFill>
        <p:spPr>
          <a:xfrm>
            <a:off x="239712" y="1798637"/>
            <a:ext cx="6172200" cy="3417665"/>
          </a:xfrm>
          <a:prstGeom prst="rect">
            <a:avLst/>
          </a:prstGeom>
          <a:ln>
            <a:solidFill>
              <a:srgbClr val="000000"/>
            </a:solidFill>
          </a:ln>
        </p:spPr>
      </p:pic>
      <p:pic>
        <p:nvPicPr>
          <p:cNvPr id="4" name="Picture 3" descr="IMG_1048.JPG"/>
          <p:cNvPicPr>
            <a:picLocks noChangeAspect="1"/>
          </p:cNvPicPr>
          <p:nvPr/>
        </p:nvPicPr>
        <p:blipFill>
          <a:blip r:embed="rId5"/>
          <a:srcRect l="6153" t="24800" r="2373" b="38913"/>
          <a:stretch>
            <a:fillRect/>
          </a:stretch>
        </p:blipFill>
        <p:spPr>
          <a:xfrm>
            <a:off x="239712" y="5429822"/>
            <a:ext cx="6248400" cy="1842128"/>
          </a:xfrm>
          <a:prstGeom prst="rect">
            <a:avLst/>
          </a:prstGeom>
          <a:ln>
            <a:solidFill>
              <a:srgbClr val="000000"/>
            </a:solidFill>
          </a:ln>
        </p:spPr>
      </p:pic>
      <p:pic>
        <p:nvPicPr>
          <p:cNvPr id="6" name="Picture 5"/>
          <p:cNvPicPr>
            <a:picLocks noChangeAspect="1"/>
          </p:cNvPicPr>
          <p:nvPr/>
        </p:nvPicPr>
        <p:blipFill>
          <a:blip r:embed="rId6"/>
          <a:stretch>
            <a:fillRect/>
          </a:stretch>
        </p:blipFill>
        <p:spPr>
          <a:xfrm>
            <a:off x="6411912" y="2636837"/>
            <a:ext cx="3412836" cy="1816510"/>
          </a:xfrm>
          <a:prstGeom prst="rect">
            <a:avLst/>
          </a:prstGeom>
        </p:spPr>
      </p:pic>
      <p:sp>
        <p:nvSpPr>
          <p:cNvPr id="8" name="Rectangle 7"/>
          <p:cNvSpPr/>
          <p:nvPr/>
        </p:nvSpPr>
        <p:spPr>
          <a:xfrm>
            <a:off x="239712" y="198437"/>
            <a:ext cx="9525000" cy="2395227"/>
          </a:xfrm>
          <a:prstGeom prst="rect">
            <a:avLst/>
          </a:prstGeom>
          <a:solidFill>
            <a:schemeClr val="accent3">
              <a:lumMod val="85000"/>
            </a:schemeClr>
          </a:solidFill>
          <a:ln>
            <a:solidFill>
              <a:srgbClr val="000000"/>
            </a:solidFill>
          </a:ln>
        </p:spPr>
        <p:txBody>
          <a:bodyPr wrap="square" lIns="100794" tIns="50397" rIns="100794" bIns="50397">
            <a:spAutoFit/>
          </a:bodyPr>
          <a:lstStyle/>
          <a:p>
            <a:r>
              <a:rPr lang="en-US" sz="2000" dirty="0" smtClean="0">
                <a:solidFill>
                  <a:srgbClr val="000000"/>
                </a:solidFill>
              </a:rPr>
              <a:t>Incidence of ACL reconstruction in an active population reported to be 30 per 100,000</a:t>
            </a:r>
          </a:p>
          <a:p>
            <a:r>
              <a:rPr lang="en-US" sz="2000" dirty="0" smtClean="0">
                <a:solidFill>
                  <a:srgbClr val="000000"/>
                </a:solidFill>
              </a:rPr>
              <a:t>Estimated that there are around 300,000 ACL reconstructions performed per year in the USA. </a:t>
            </a:r>
            <a:r>
              <a:rPr lang="en-US" sz="2000" dirty="0" smtClean="0">
                <a:solidFill>
                  <a:srgbClr val="FF0000"/>
                </a:solidFill>
              </a:rPr>
              <a:t>About 100.000 anterior </a:t>
            </a:r>
            <a:r>
              <a:rPr lang="en-US" sz="2000" dirty="0" err="1" smtClean="0">
                <a:solidFill>
                  <a:srgbClr val="FF0000"/>
                </a:solidFill>
              </a:rPr>
              <a:t>cruciate</a:t>
            </a:r>
            <a:r>
              <a:rPr lang="en-US" sz="2000" dirty="0" smtClean="0">
                <a:solidFill>
                  <a:srgbClr val="FF0000"/>
                </a:solidFill>
              </a:rPr>
              <a:t> ligament (ACL) reconstructions are performed currently in Europe per year.  </a:t>
            </a:r>
          </a:p>
          <a:p>
            <a:r>
              <a:rPr lang="en-US" sz="2000" dirty="0" smtClean="0">
                <a:solidFill>
                  <a:srgbClr val="000000"/>
                </a:solidFill>
              </a:rPr>
              <a:t>Reported success rate of primary ACL reconstruction: 75 ‐ 97%</a:t>
            </a:r>
          </a:p>
          <a:p>
            <a:r>
              <a:rPr lang="en-US" sz="2000" dirty="0" smtClean="0">
                <a:solidFill>
                  <a:srgbClr val="000000"/>
                </a:solidFill>
              </a:rPr>
              <a:t>Therefore, a significant number of patients who undergo ACL reconstruction may have a less than satisfactory outcome</a:t>
            </a:r>
            <a:endParaRPr lang="pt-PT" sz="2000" dirty="0">
              <a:solidFill>
                <a:srgbClr val="000000"/>
              </a:solidFill>
            </a:endParaRPr>
          </a:p>
        </p:txBody>
      </p:sp>
      <p:pic>
        <p:nvPicPr>
          <p:cNvPr id="9" name="Picture 10" descr="110208fp436.jpg"/>
          <p:cNvPicPr>
            <a:picLocks noChangeAspect="1"/>
          </p:cNvPicPr>
          <p:nvPr/>
        </p:nvPicPr>
        <p:blipFill>
          <a:blip r:embed="rId7"/>
          <a:srcRect/>
          <a:stretch>
            <a:fillRect/>
          </a:stretch>
        </p:blipFill>
        <p:spPr bwMode="auto">
          <a:xfrm>
            <a:off x="6564312" y="4465637"/>
            <a:ext cx="3177646" cy="2803572"/>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srcRect/>
          <a:stretch>
            <a:fillRect/>
          </a:stretch>
        </p:blipFill>
        <p:spPr bwMode="auto">
          <a:xfrm>
            <a:off x="7199313" y="6335713"/>
            <a:ext cx="2124075" cy="866775"/>
          </a:xfrm>
          <a:prstGeom prst="rect">
            <a:avLst/>
          </a:prstGeom>
          <a:noFill/>
          <a:ln w="9525" cap="flat">
            <a:noFill/>
            <a:round/>
            <a:headEnd/>
            <a:tailEnd/>
          </a:ln>
          <a:effectLst/>
        </p:spPr>
      </p:pic>
      <p:pic>
        <p:nvPicPr>
          <p:cNvPr id="4" name="Picture 3" descr="IMG_1055.JPG"/>
          <p:cNvPicPr>
            <a:picLocks noChangeAspect="1"/>
          </p:cNvPicPr>
          <p:nvPr/>
        </p:nvPicPr>
        <p:blipFill>
          <a:blip r:embed="rId4"/>
          <a:srcRect l="4641" t="11697" r="1617" b="3633"/>
          <a:stretch>
            <a:fillRect/>
          </a:stretch>
        </p:blipFill>
        <p:spPr>
          <a:xfrm>
            <a:off x="152627" y="198437"/>
            <a:ext cx="4161972" cy="2819400"/>
          </a:xfrm>
          <a:prstGeom prst="rect">
            <a:avLst/>
          </a:prstGeom>
          <a:ln>
            <a:solidFill>
              <a:srgbClr val="000000"/>
            </a:solidFill>
          </a:ln>
        </p:spPr>
      </p:pic>
      <p:sp>
        <p:nvSpPr>
          <p:cNvPr id="5" name="Rectangle 4"/>
          <p:cNvSpPr/>
          <p:nvPr/>
        </p:nvSpPr>
        <p:spPr>
          <a:xfrm>
            <a:off x="4430712" y="198437"/>
            <a:ext cx="5038725" cy="6966214"/>
          </a:xfrm>
          <a:prstGeom prst="rect">
            <a:avLst/>
          </a:prstGeom>
        </p:spPr>
        <p:txBody>
          <a:bodyPr>
            <a:spAutoFit/>
          </a:bodyPr>
          <a:lstStyle/>
          <a:p>
            <a:r>
              <a:rPr lang="en-US" sz="2400" b="1" dirty="0" smtClean="0">
                <a:solidFill>
                  <a:srgbClr val="FF0000"/>
                </a:solidFill>
              </a:rPr>
              <a:t>Cost of ACL surgery around the world:</a:t>
            </a:r>
          </a:p>
          <a:p>
            <a:r>
              <a:rPr lang="en-US" sz="2400" dirty="0" smtClean="0">
                <a:solidFill>
                  <a:srgbClr val="000000"/>
                </a:solidFill>
              </a:rPr>
              <a:t>Knee Ligament Surgery in Spain from $2,726</a:t>
            </a:r>
          </a:p>
          <a:p>
            <a:r>
              <a:rPr lang="en-US" sz="2400" dirty="0" smtClean="0">
                <a:solidFill>
                  <a:srgbClr val="000000"/>
                </a:solidFill>
              </a:rPr>
              <a:t>Knee Ligament Surgery in India from $3,963</a:t>
            </a:r>
          </a:p>
          <a:p>
            <a:r>
              <a:rPr lang="en-US" sz="2400" dirty="0" smtClean="0">
                <a:solidFill>
                  <a:srgbClr val="000000"/>
                </a:solidFill>
              </a:rPr>
              <a:t>Knee Ligament Surgery in Poland from $4,600</a:t>
            </a:r>
          </a:p>
          <a:p>
            <a:r>
              <a:rPr lang="en-US" sz="2400" dirty="0" smtClean="0">
                <a:solidFill>
                  <a:srgbClr val="000000"/>
                </a:solidFill>
              </a:rPr>
              <a:t>Knee Ligament Surgery in Mexico from $5,073</a:t>
            </a:r>
          </a:p>
          <a:p>
            <a:r>
              <a:rPr lang="en-US" sz="2400" dirty="0" smtClean="0">
                <a:solidFill>
                  <a:srgbClr val="000000"/>
                </a:solidFill>
              </a:rPr>
              <a:t>Knee Ligament Surgery in Thailand from $5,118</a:t>
            </a:r>
          </a:p>
          <a:p>
            <a:r>
              <a:rPr lang="en-US" sz="2400" dirty="0" smtClean="0">
                <a:solidFill>
                  <a:srgbClr val="000000"/>
                </a:solidFill>
              </a:rPr>
              <a:t>Knee Ligament Surgery in Turkey from $8,645</a:t>
            </a:r>
          </a:p>
          <a:p>
            <a:r>
              <a:rPr lang="en-US" sz="2400" dirty="0" smtClean="0">
                <a:solidFill>
                  <a:srgbClr val="000000"/>
                </a:solidFill>
              </a:rPr>
              <a:t>Knee Ligament Surgery in the United Kingdom from $11,000</a:t>
            </a:r>
          </a:p>
          <a:p>
            <a:r>
              <a:rPr lang="en-US" sz="2400" dirty="0" smtClean="0">
                <a:solidFill>
                  <a:srgbClr val="000000"/>
                </a:solidFill>
              </a:rPr>
              <a:t>Knee Ligament Surgery in Australia from $14-16,000</a:t>
            </a:r>
          </a:p>
          <a:p>
            <a:r>
              <a:rPr lang="en-US" sz="2400" dirty="0" smtClean="0">
                <a:solidFill>
                  <a:srgbClr val="000000"/>
                </a:solidFill>
              </a:rPr>
              <a:t>Knee Ligament Surgery in the United States from $22,000</a:t>
            </a:r>
            <a:endParaRPr lang="pt-PT" sz="2400" dirty="0">
              <a:solidFill>
                <a:srgbClr val="000000"/>
              </a:solidFill>
            </a:endParaRPr>
          </a:p>
        </p:txBody>
      </p:sp>
      <p:pic>
        <p:nvPicPr>
          <p:cNvPr id="6" name="Picture 5"/>
          <p:cNvPicPr>
            <a:picLocks noChangeAspect="1"/>
          </p:cNvPicPr>
          <p:nvPr/>
        </p:nvPicPr>
        <p:blipFill>
          <a:blip r:embed="rId5"/>
          <a:stretch>
            <a:fillRect/>
          </a:stretch>
        </p:blipFill>
        <p:spPr>
          <a:xfrm>
            <a:off x="163512" y="3113087"/>
            <a:ext cx="3276600" cy="4095750"/>
          </a:xfrm>
          <a:prstGeom prst="rect">
            <a:avLst/>
          </a:prstGeom>
        </p:spPr>
      </p:pic>
      <p:sp>
        <p:nvSpPr>
          <p:cNvPr id="7" name="TextBox 6"/>
          <p:cNvSpPr txBox="1"/>
          <p:nvPr/>
        </p:nvSpPr>
        <p:spPr>
          <a:xfrm>
            <a:off x="2830512" y="2865437"/>
            <a:ext cx="869349" cy="1483483"/>
          </a:xfrm>
          <a:prstGeom prst="rect">
            <a:avLst/>
          </a:prstGeom>
          <a:noFill/>
        </p:spPr>
        <p:txBody>
          <a:bodyPr wrap="none" rtlCol="0">
            <a:spAutoFit/>
          </a:bodyPr>
          <a:lstStyle/>
          <a:p>
            <a:r>
              <a:rPr lang="pt-PT" sz="9600" dirty="0" smtClean="0">
                <a:solidFill>
                  <a:schemeClr val="tx1"/>
                </a:solidFill>
              </a:rPr>
              <a:t>?</a:t>
            </a:r>
            <a:endParaRPr lang="pt-PT" sz="9600"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LCA+ Condral.jpg"/>
          <p:cNvPicPr>
            <a:picLocks noChangeAspect="1"/>
          </p:cNvPicPr>
          <p:nvPr/>
        </p:nvPicPr>
        <p:blipFill>
          <a:blip r:embed="rId3"/>
          <a:stretch>
            <a:fillRect/>
          </a:stretch>
        </p:blipFill>
        <p:spPr>
          <a:xfrm>
            <a:off x="0" y="900756"/>
            <a:ext cx="5573712" cy="6703026"/>
          </a:xfrm>
          <a:prstGeom prst="rect">
            <a:avLst/>
          </a:prstGeom>
        </p:spPr>
      </p:pic>
      <p:pic>
        <p:nvPicPr>
          <p:cNvPr id="7" name="Picture 6" descr="Knees.jpg"/>
          <p:cNvPicPr>
            <a:picLocks noChangeAspect="1"/>
          </p:cNvPicPr>
          <p:nvPr/>
        </p:nvPicPr>
        <p:blipFill>
          <a:blip r:embed="rId4"/>
          <a:stretch>
            <a:fillRect/>
          </a:stretch>
        </p:blipFill>
        <p:spPr>
          <a:xfrm>
            <a:off x="6708332" y="990600"/>
            <a:ext cx="3372293" cy="6569075"/>
          </a:xfrm>
          <a:prstGeom prst="rect">
            <a:avLst/>
          </a:prstGeom>
        </p:spPr>
      </p:pic>
      <p:pic>
        <p:nvPicPr>
          <p:cNvPr id="3073" name="Picture 1"/>
          <p:cNvPicPr>
            <a:picLocks noChangeAspect="1" noChangeArrowheads="1"/>
          </p:cNvPicPr>
          <p:nvPr/>
        </p:nvPicPr>
        <p:blipFill>
          <a:blip r:embed="rId5"/>
          <a:srcRect/>
          <a:stretch>
            <a:fillRect/>
          </a:stretch>
        </p:blipFill>
        <p:spPr bwMode="auto">
          <a:xfrm>
            <a:off x="7199313" y="6335713"/>
            <a:ext cx="2124075" cy="866775"/>
          </a:xfrm>
          <a:prstGeom prst="rect">
            <a:avLst/>
          </a:prstGeom>
          <a:noFill/>
          <a:ln w="9525" cap="flat">
            <a:noFill/>
            <a:round/>
            <a:headEnd/>
            <a:tailEnd/>
          </a:ln>
          <a:effectLst/>
        </p:spPr>
      </p:pic>
      <p:graphicFrame>
        <p:nvGraphicFramePr>
          <p:cNvPr id="3" name="Diagram 2"/>
          <p:cNvGraphicFramePr/>
          <p:nvPr/>
        </p:nvGraphicFramePr>
        <p:xfrm>
          <a:off x="0" y="1235075"/>
          <a:ext cx="10080625" cy="6324600"/>
        </p:xfrm>
        <a:graphic>
          <a:graphicData uri="http://schemas.openxmlformats.org/drawingml/2006/diagram">
            <a:relIds xmlns:dgm="http://schemas.openxmlformats.org/drawingml/2006/diagram" xmlns:r="http://schemas.openxmlformats.org/officeDocument/2006/relationships" r:dm="rId6" r:lo="rId7" r:qs="rId8" r:cs="rId9"/>
          </a:graphicData>
        </a:graphic>
      </p:graphicFrame>
      <p:sp>
        <p:nvSpPr>
          <p:cNvPr id="4" name="Title 3"/>
          <p:cNvSpPr>
            <a:spLocks noGrp="1"/>
          </p:cNvSpPr>
          <p:nvPr>
            <p:ph type="title"/>
          </p:nvPr>
        </p:nvSpPr>
        <p:spPr>
          <a:xfrm>
            <a:off x="1" y="0"/>
            <a:ext cx="10080624" cy="884237"/>
          </a:xfrm>
          <a:solidFill>
            <a:srgbClr val="FF6600"/>
          </a:solidFill>
        </p:spPr>
        <p:txBody>
          <a:bodyPr/>
          <a:lstStyle/>
          <a:p>
            <a:r>
              <a:rPr lang="pt-PT" sz="4000" b="1" dirty="0" smtClean="0"/>
              <a:t>CONSIDERATIONS BEFORE DECISIONS</a:t>
            </a:r>
            <a:endParaRPr lang="pt-PT" sz="40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Title 15"/>
          <p:cNvSpPr>
            <a:spLocks noGrp="1"/>
          </p:cNvSpPr>
          <p:nvPr>
            <p:ph type="title"/>
          </p:nvPr>
        </p:nvSpPr>
        <p:spPr>
          <a:xfrm>
            <a:off x="0" y="0"/>
            <a:ext cx="10080625" cy="1259946"/>
          </a:xfrm>
          <a:solidFill>
            <a:srgbClr val="FF6600"/>
          </a:solidFill>
        </p:spPr>
        <p:txBody>
          <a:bodyPr>
            <a:normAutofit/>
          </a:bodyPr>
          <a:lstStyle/>
          <a:p>
            <a:r>
              <a:rPr lang="en-GB" sz="2600" dirty="0" smtClean="0"/>
              <a:t>CONCERNS ABOUT </a:t>
            </a:r>
            <a:br>
              <a:rPr lang="en-GB" sz="2600" dirty="0" smtClean="0"/>
            </a:br>
            <a:r>
              <a:rPr lang="en-GB" sz="2600" dirty="0" smtClean="0"/>
              <a:t>ACL SURGERY AND WHAT COULD MADE THE DIFERENCE</a:t>
            </a:r>
            <a:r>
              <a:rPr lang="pt-PT" sz="2000" dirty="0" smtClean="0"/>
              <a:t/>
            </a:r>
            <a:br>
              <a:rPr lang="pt-PT" sz="2000" dirty="0" smtClean="0"/>
            </a:br>
            <a:endParaRPr lang="pt-PT" sz="2000" dirty="0"/>
          </a:p>
        </p:txBody>
      </p:sp>
      <p:pic>
        <p:nvPicPr>
          <p:cNvPr id="19458" name="Picture 7" descr="ch1_image_022-cópia.jpg"/>
          <p:cNvPicPr>
            <a:picLocks noChangeAspect="1"/>
          </p:cNvPicPr>
          <p:nvPr/>
        </p:nvPicPr>
        <p:blipFill>
          <a:blip r:embed="rId2"/>
          <a:srcRect/>
          <a:stretch>
            <a:fillRect/>
          </a:stretch>
        </p:blipFill>
        <p:spPr bwMode="auto">
          <a:xfrm>
            <a:off x="0" y="1417637"/>
            <a:ext cx="10080625" cy="5669756"/>
          </a:xfrm>
          <a:prstGeom prst="rect">
            <a:avLst/>
          </a:prstGeom>
          <a:noFill/>
          <a:ln w="9525">
            <a:noFill/>
            <a:miter lim="800000"/>
            <a:headEnd/>
            <a:tailEnd/>
          </a:ln>
        </p:spPr>
      </p:pic>
      <p:graphicFrame>
        <p:nvGraphicFramePr>
          <p:cNvPr id="5" name="Diagram 4"/>
          <p:cNvGraphicFramePr/>
          <p:nvPr/>
        </p:nvGraphicFramePr>
        <p:xfrm>
          <a:off x="403603" y="900713"/>
          <a:ext cx="8895040" cy="5832273"/>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grpSp>
        <p:nvGrpSpPr>
          <p:cNvPr id="2" name="Group 9"/>
          <p:cNvGrpSpPr/>
          <p:nvPr/>
        </p:nvGrpSpPr>
        <p:grpSpPr>
          <a:xfrm>
            <a:off x="8225486" y="5550942"/>
            <a:ext cx="1701365" cy="680419"/>
            <a:chOff x="5743764" y="5128000"/>
            <a:chExt cx="1543285" cy="617264"/>
          </a:xfrm>
        </p:grpSpPr>
        <p:sp>
          <p:nvSpPr>
            <p:cNvPr id="11" name="Rounded Rectangle 10"/>
            <p:cNvSpPr/>
            <p:nvPr/>
          </p:nvSpPr>
          <p:spPr>
            <a:xfrm>
              <a:off x="5743764" y="5128000"/>
              <a:ext cx="1543285" cy="617264"/>
            </a:xfrm>
            <a:prstGeom prst="roundRect">
              <a:avLst/>
            </a:prstGeom>
            <a:solidFill>
              <a:srgbClr val="CCFFCC"/>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2" name="Rounded Rectangle 4"/>
            <p:cNvSpPr/>
            <p:nvPr/>
          </p:nvSpPr>
          <p:spPr>
            <a:xfrm>
              <a:off x="5773896" y="5158132"/>
              <a:ext cx="1483021" cy="557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algn="ctr" defTabSz="489972">
                <a:lnSpc>
                  <a:spcPct val="90000"/>
                </a:lnSpc>
                <a:spcAft>
                  <a:spcPct val="35000"/>
                </a:spcAft>
              </a:pPr>
              <a:r>
                <a:rPr lang="en-US" sz="1500" b="1" dirty="0" smtClean="0">
                  <a:solidFill>
                    <a:srgbClr val="000000"/>
                  </a:solidFill>
                  <a:latin typeface="+mj-lt"/>
                </a:rPr>
                <a:t>OBESITY</a:t>
              </a:r>
              <a:endParaRPr lang="en-US" sz="1500" b="1" dirty="0">
                <a:solidFill>
                  <a:srgbClr val="000000"/>
                </a:solidFill>
                <a:latin typeface="+mj-lt"/>
              </a:endParaRPr>
            </a:p>
          </p:txBody>
        </p:sp>
      </p:grpSp>
      <p:pic>
        <p:nvPicPr>
          <p:cNvPr id="15" name="Picture 14"/>
          <p:cNvPicPr>
            <a:picLocks noChangeAspect="1"/>
          </p:cNvPicPr>
          <p:nvPr/>
        </p:nvPicPr>
        <p:blipFill>
          <a:blip r:embed="rId8"/>
          <a:srcRect l="26834" r="29151"/>
          <a:stretch>
            <a:fillRect/>
          </a:stretch>
        </p:blipFill>
        <p:spPr>
          <a:xfrm>
            <a:off x="7526649" y="5403324"/>
            <a:ext cx="525671" cy="894468"/>
          </a:xfrm>
          <a:prstGeom prst="rect">
            <a:avLst/>
          </a:prstGeom>
        </p:spPr>
      </p:pic>
      <p:sp>
        <p:nvSpPr>
          <p:cNvPr id="13" name="Oval 12"/>
          <p:cNvSpPr/>
          <p:nvPr/>
        </p:nvSpPr>
        <p:spPr>
          <a:xfrm>
            <a:off x="5814995" y="4978607"/>
            <a:ext cx="1685198" cy="1636109"/>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pt-PT"/>
          </a:p>
        </p:txBody>
      </p:sp>
      <p:sp>
        <p:nvSpPr>
          <p:cNvPr id="14" name="Oval 13"/>
          <p:cNvSpPr/>
          <p:nvPr/>
        </p:nvSpPr>
        <p:spPr>
          <a:xfrm>
            <a:off x="8241653" y="4978607"/>
            <a:ext cx="1685198" cy="1636109"/>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pt-PT"/>
          </a:p>
        </p:txBody>
      </p:sp>
      <p:sp>
        <p:nvSpPr>
          <p:cNvPr id="17" name="Oval 16"/>
          <p:cNvSpPr/>
          <p:nvPr/>
        </p:nvSpPr>
        <p:spPr>
          <a:xfrm>
            <a:off x="4735512" y="5380037"/>
            <a:ext cx="1685198" cy="1636109"/>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pt-P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7" name="Rectangle 2"/>
          <p:cNvSpPr>
            <a:spLocks noChangeArrowheads="1"/>
          </p:cNvSpPr>
          <p:nvPr/>
        </p:nvSpPr>
        <p:spPr bwMode="auto">
          <a:xfrm>
            <a:off x="420026" y="251989"/>
            <a:ext cx="9240573" cy="2165882"/>
          </a:xfrm>
          <a:prstGeom prst="rect">
            <a:avLst/>
          </a:prstGeom>
          <a:solidFill>
            <a:srgbClr val="FF6600"/>
          </a:solidFill>
          <a:ln w="9525">
            <a:noFill/>
            <a:miter lim="800000"/>
            <a:headEnd/>
            <a:tailEnd/>
          </a:ln>
        </p:spPr>
        <p:txBody>
          <a:bodyPr lIns="100794" tIns="50397" rIns="100794" bIns="50397">
            <a:prstTxWarp prst="textNoShape">
              <a:avLst/>
            </a:prstTxWarp>
            <a:spAutoFit/>
          </a:bodyPr>
          <a:lstStyle/>
          <a:p>
            <a:r>
              <a:rPr lang="en-US"/>
              <a:t>Fifty-five Per Cent Return to Competitive Sport Following Anterior Cruciate Ligament Reconstruction Surgery </a:t>
            </a:r>
            <a:r>
              <a:rPr lang="en-US" b="1"/>
              <a:t>An Updated Systematic Review and Meta-analysis Including Aspects of Physical Functioning and Contextual Factors Clare L Ardern, Nicholas F Taylor, Julian A Feller, Kate E Webster Br J Sports Med. 2014;48(21):1543-1552. </a:t>
            </a:r>
          </a:p>
          <a:p>
            <a:endParaRPr lang="en-US" b="1"/>
          </a:p>
          <a:p>
            <a:r>
              <a:rPr lang="en-US"/>
              <a:t>Sixty-nine articles, reporting on 7556 participants, were reviewed. On average, 81% of people returned to any sport, 65% returned to their pre injury level of sport and 55% returned to competitive level sport after surgery. </a:t>
            </a:r>
            <a:endParaRPr lang="pt-PT"/>
          </a:p>
        </p:txBody>
      </p:sp>
      <p:sp>
        <p:nvSpPr>
          <p:cNvPr id="7" name="Right Arrow 6"/>
          <p:cNvSpPr/>
          <p:nvPr/>
        </p:nvSpPr>
        <p:spPr>
          <a:xfrm>
            <a:off x="3864240" y="4199819"/>
            <a:ext cx="1078067" cy="1289695"/>
          </a:xfrm>
          <a:prstGeom prst="right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algn="ctr">
              <a:defRPr/>
            </a:pPr>
            <a:endParaRPr lang="pt-PT"/>
          </a:p>
        </p:txBody>
      </p:sp>
      <p:sp>
        <p:nvSpPr>
          <p:cNvPr id="8" name="Oval 7"/>
          <p:cNvSpPr/>
          <p:nvPr/>
        </p:nvSpPr>
        <p:spPr>
          <a:xfrm>
            <a:off x="6488112" y="731837"/>
            <a:ext cx="1008063" cy="1007957"/>
          </a:xfrm>
          <a:prstGeom prst="ellipse">
            <a:avLst/>
          </a:prstGeom>
          <a:noFill/>
          <a:ln w="38100" cap="flat" cmpd="sng" algn="ctr">
            <a:solidFill>
              <a:srgbClr val="0EAD2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algn="ctr">
              <a:defRPr/>
            </a:pPr>
            <a:endParaRPr lang="pt-PT"/>
          </a:p>
        </p:txBody>
      </p:sp>
      <p:pic>
        <p:nvPicPr>
          <p:cNvPr id="9" name="Picture 8"/>
          <p:cNvPicPr>
            <a:picLocks noChangeAspect="1"/>
          </p:cNvPicPr>
          <p:nvPr/>
        </p:nvPicPr>
        <p:blipFill>
          <a:blip r:embed="rId2"/>
          <a:srcRect l="4629" r="6258"/>
          <a:stretch>
            <a:fillRect/>
          </a:stretch>
        </p:blipFill>
        <p:spPr>
          <a:xfrm>
            <a:off x="258558" y="2789236"/>
            <a:ext cx="7296354" cy="4605627"/>
          </a:xfrm>
          <a:prstGeom prst="rect">
            <a:avLst/>
          </a:prstGeom>
        </p:spPr>
      </p:pic>
      <p:pic>
        <p:nvPicPr>
          <p:cNvPr id="31750" name="Picture 5" descr="100625fp334.jpg"/>
          <p:cNvPicPr>
            <a:picLocks noChangeAspect="1"/>
          </p:cNvPicPr>
          <p:nvPr/>
        </p:nvPicPr>
        <p:blipFill>
          <a:blip r:embed="rId3"/>
          <a:srcRect/>
          <a:stretch>
            <a:fillRect/>
          </a:stretch>
        </p:blipFill>
        <p:spPr bwMode="auto">
          <a:xfrm>
            <a:off x="5726112" y="2865437"/>
            <a:ext cx="4118928" cy="3232908"/>
          </a:xfrm>
          <a:prstGeom prst="rect">
            <a:avLst/>
          </a:prstGeom>
          <a:noFill/>
          <a:ln w="9525">
            <a:noFill/>
            <a:miter lim="800000"/>
            <a:headEnd/>
            <a:tailEnd/>
          </a:ln>
        </p:spPr>
      </p:pic>
      <p:pic>
        <p:nvPicPr>
          <p:cNvPr id="11" name="Picture 10"/>
          <p:cNvPicPr>
            <a:picLocks noChangeAspect="1"/>
          </p:cNvPicPr>
          <p:nvPr/>
        </p:nvPicPr>
        <p:blipFill>
          <a:blip r:embed="rId4"/>
          <a:srcRect r="15328"/>
          <a:stretch>
            <a:fillRect/>
          </a:stretch>
        </p:blipFill>
        <p:spPr>
          <a:xfrm>
            <a:off x="239712" y="2865437"/>
            <a:ext cx="2209800" cy="3479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3"/>
          <p:cNvSpPr>
            <a:spLocks noGrp="1"/>
          </p:cNvSpPr>
          <p:nvPr>
            <p:ph type="title"/>
          </p:nvPr>
        </p:nvSpPr>
        <p:spPr>
          <a:xfrm>
            <a:off x="1" y="0"/>
            <a:ext cx="10080624" cy="1036637"/>
          </a:xfrm>
          <a:solidFill>
            <a:srgbClr val="FF6600"/>
          </a:solidFill>
        </p:spPr>
        <p:txBody>
          <a:bodyPr/>
          <a:lstStyle/>
          <a:p>
            <a:r>
              <a:rPr lang="en-US" sz="3500" b="1" dirty="0" smtClean="0">
                <a:ea typeface="ＭＳ Ｐゴシック" pitchFamily="-109" charset="-128"/>
                <a:cs typeface="ＭＳ Ｐゴシック" pitchFamily="-109" charset="-128"/>
              </a:rPr>
              <a:t>ACL: THE FOOTBALLER’S NIGHTMARE?</a:t>
            </a:r>
            <a:endParaRPr lang="pt-PT" sz="3500" dirty="0" smtClean="0">
              <a:ea typeface="ＭＳ Ｐゴシック" pitchFamily="-109" charset="-128"/>
              <a:cs typeface="ＭＳ Ｐゴシック" pitchFamily="-109" charset="-128"/>
            </a:endParaRPr>
          </a:p>
        </p:txBody>
      </p:sp>
      <p:sp>
        <p:nvSpPr>
          <p:cNvPr id="6" name="Content Placeholder 5"/>
          <p:cNvSpPr>
            <a:spLocks noGrp="1"/>
          </p:cNvSpPr>
          <p:nvPr>
            <p:ph idx="1"/>
          </p:nvPr>
        </p:nvSpPr>
        <p:spPr>
          <a:xfrm>
            <a:off x="252016" y="1175950"/>
            <a:ext cx="5544344" cy="4397561"/>
          </a:xfrm>
        </p:spPr>
        <p:txBody>
          <a:bodyPr/>
          <a:lstStyle/>
          <a:p>
            <a:r>
              <a:rPr lang="en-US" sz="2200" dirty="0" smtClean="0">
                <a:latin typeface="Cambria"/>
                <a:cs typeface="Cambria"/>
              </a:rPr>
              <a:t>      Despite their relatively low incidence (&lt;1% of all injuries), anterior </a:t>
            </a:r>
            <a:r>
              <a:rPr lang="en-US" sz="2200" dirty="0" err="1" smtClean="0">
                <a:latin typeface="Cambria"/>
                <a:cs typeface="Cambria"/>
              </a:rPr>
              <a:t>cruciate</a:t>
            </a:r>
            <a:r>
              <a:rPr lang="en-US" sz="2200" dirty="0" smtClean="0">
                <a:latin typeface="Cambria"/>
                <a:cs typeface="Cambria"/>
              </a:rPr>
              <a:t> ligament (ACL) lesions are </a:t>
            </a:r>
            <a:r>
              <a:rPr lang="en-US" sz="2200" b="1" dirty="0" smtClean="0">
                <a:latin typeface="Cambria"/>
                <a:cs typeface="Cambria"/>
              </a:rPr>
              <a:t>the most attention-drawing pathology in football medicine.</a:t>
            </a:r>
          </a:p>
          <a:p>
            <a:r>
              <a:rPr lang="en-US" sz="2200" dirty="0" smtClean="0">
                <a:latin typeface="Cambria"/>
                <a:cs typeface="Cambria"/>
              </a:rPr>
              <a:t>     While some decades ago it was a career-ending injury for a footballer, progress in athlete healthcare has led to a return to football outcome at the same level as before the injury in </a:t>
            </a:r>
            <a:r>
              <a:rPr lang="en-US" sz="2200" b="1" dirty="0" smtClean="0">
                <a:latin typeface="Cambria"/>
                <a:cs typeface="Cambria"/>
              </a:rPr>
              <a:t>90% of patients.</a:t>
            </a:r>
          </a:p>
          <a:p>
            <a:r>
              <a:rPr lang="en-US" sz="2200" dirty="0" smtClean="0">
                <a:latin typeface="Cambria"/>
                <a:cs typeface="Cambria"/>
              </a:rPr>
              <a:t>     However, there is an increased risk of </a:t>
            </a:r>
            <a:r>
              <a:rPr lang="en-US" sz="2200" b="1" dirty="0" smtClean="0">
                <a:latin typeface="Cambria"/>
                <a:cs typeface="Cambria"/>
              </a:rPr>
              <a:t>suffering a new knee injury </a:t>
            </a:r>
            <a:r>
              <a:rPr lang="en-US" sz="2200" dirty="0" smtClean="0">
                <a:latin typeface="Cambria"/>
                <a:cs typeface="Cambria"/>
              </a:rPr>
              <a:t>(especially overuse injury) on return to elite football after an ACL injury.   </a:t>
            </a:r>
            <a:endParaRPr lang="pt-PT" sz="2200" dirty="0">
              <a:latin typeface="Cambria"/>
              <a:cs typeface="Cambria"/>
            </a:endParaRPr>
          </a:p>
        </p:txBody>
      </p:sp>
      <p:pic>
        <p:nvPicPr>
          <p:cNvPr id="7" name="Picture 6"/>
          <p:cNvPicPr>
            <a:picLocks noChangeAspect="1"/>
          </p:cNvPicPr>
          <p:nvPr/>
        </p:nvPicPr>
        <p:blipFill>
          <a:blip r:embed="rId2"/>
          <a:stretch>
            <a:fillRect/>
          </a:stretch>
        </p:blipFill>
        <p:spPr>
          <a:xfrm>
            <a:off x="252016" y="6215733"/>
            <a:ext cx="3847436" cy="648377"/>
          </a:xfrm>
          <a:prstGeom prst="rect">
            <a:avLst/>
          </a:prstGeom>
        </p:spPr>
      </p:pic>
      <p:sp>
        <p:nvSpPr>
          <p:cNvPr id="8" name="Rectangle 7"/>
          <p:cNvSpPr/>
          <p:nvPr/>
        </p:nvSpPr>
        <p:spPr>
          <a:xfrm>
            <a:off x="4116255" y="6383726"/>
            <a:ext cx="5964370" cy="476214"/>
          </a:xfrm>
          <a:prstGeom prst="rect">
            <a:avLst/>
          </a:prstGeom>
        </p:spPr>
        <p:txBody>
          <a:bodyPr wrap="square" lIns="100794" tIns="50397" rIns="100794" bIns="50397">
            <a:spAutoFit/>
          </a:bodyPr>
          <a:lstStyle/>
          <a:p>
            <a:r>
              <a:rPr lang="en-US" sz="1300" dirty="0">
                <a:solidFill>
                  <a:srgbClr val="000000"/>
                </a:solidFill>
                <a:latin typeface="Cambria"/>
                <a:cs typeface="Cambria"/>
              </a:rPr>
              <a:t>EPIDEMIOLOGY OF INJURY IN FOOTBALL–</a:t>
            </a:r>
            <a:r>
              <a:rPr lang="en-US" sz="1300" dirty="0" smtClean="0">
                <a:solidFill>
                  <a:srgbClr val="000000"/>
                </a:solidFill>
                <a:latin typeface="Cambria"/>
                <a:cs typeface="Cambria"/>
              </a:rPr>
              <a:t>  </a:t>
            </a:r>
            <a:r>
              <a:rPr lang="en-US" sz="1300" dirty="0" err="1">
                <a:solidFill>
                  <a:srgbClr val="000000"/>
                </a:solidFill>
                <a:latin typeface="Cambria"/>
                <a:cs typeface="Cambria"/>
              </a:rPr>
              <a:t>Cristiano</a:t>
            </a:r>
            <a:r>
              <a:rPr lang="en-US" sz="1300" dirty="0">
                <a:solidFill>
                  <a:srgbClr val="000000"/>
                </a:solidFill>
                <a:latin typeface="Cambria"/>
                <a:cs typeface="Cambria"/>
              </a:rPr>
              <a:t> </a:t>
            </a:r>
            <a:r>
              <a:rPr lang="en-US" sz="1300" dirty="0" err="1">
                <a:solidFill>
                  <a:srgbClr val="000000"/>
                </a:solidFill>
                <a:latin typeface="Cambria"/>
                <a:cs typeface="Cambria"/>
              </a:rPr>
              <a:t>Eirale</a:t>
            </a:r>
            <a:r>
              <a:rPr lang="en-US" sz="1300" dirty="0">
                <a:solidFill>
                  <a:srgbClr val="000000"/>
                </a:solidFill>
                <a:latin typeface="Cambria"/>
                <a:cs typeface="Cambria"/>
              </a:rPr>
              <a:t>, </a:t>
            </a:r>
            <a:r>
              <a:rPr lang="en-US" sz="1300" dirty="0" smtClean="0">
                <a:solidFill>
                  <a:srgbClr val="000000"/>
                </a:solidFill>
                <a:latin typeface="Cambria"/>
                <a:cs typeface="Cambria"/>
              </a:rPr>
              <a:t>Qatar</a:t>
            </a:r>
          </a:p>
          <a:p>
            <a:r>
              <a:rPr lang="en-US" sz="1300" dirty="0" smtClean="0">
                <a:solidFill>
                  <a:srgbClr val="000000"/>
                </a:solidFill>
                <a:latin typeface="Cambria"/>
                <a:cs typeface="Cambria"/>
              </a:rPr>
              <a:t> </a:t>
            </a:r>
            <a:r>
              <a:rPr lang="en-US" sz="1300" dirty="0">
                <a:solidFill>
                  <a:srgbClr val="000000"/>
                </a:solidFill>
                <a:latin typeface="Cambria"/>
                <a:cs typeface="Cambria"/>
              </a:rPr>
              <a:t>and Jan </a:t>
            </a:r>
            <a:r>
              <a:rPr lang="en-US" sz="1300" dirty="0" err="1">
                <a:solidFill>
                  <a:srgbClr val="000000"/>
                </a:solidFill>
                <a:latin typeface="Cambria"/>
                <a:cs typeface="Cambria"/>
              </a:rPr>
              <a:t>Ekstrand</a:t>
            </a:r>
            <a:r>
              <a:rPr lang="en-US" sz="1300" dirty="0">
                <a:solidFill>
                  <a:srgbClr val="000000"/>
                </a:solidFill>
                <a:latin typeface="Cambria"/>
                <a:cs typeface="Cambria"/>
              </a:rPr>
              <a:t>, Sweden</a:t>
            </a:r>
            <a:endParaRPr lang="pt-PT" sz="1300" dirty="0">
              <a:solidFill>
                <a:srgbClr val="000000"/>
              </a:solidFill>
              <a:latin typeface="Cambria"/>
              <a:cs typeface="Cambria"/>
            </a:endParaRPr>
          </a:p>
        </p:txBody>
      </p:sp>
      <p:pic>
        <p:nvPicPr>
          <p:cNvPr id="9" name="Picture 8"/>
          <p:cNvPicPr>
            <a:picLocks noChangeAspect="1"/>
          </p:cNvPicPr>
          <p:nvPr/>
        </p:nvPicPr>
        <p:blipFill>
          <a:blip r:embed="rId3"/>
          <a:srcRect l="4945" t="3051" r="3629" b="5544"/>
          <a:stretch>
            <a:fillRect/>
          </a:stretch>
        </p:blipFill>
        <p:spPr>
          <a:xfrm>
            <a:off x="5796359" y="1341437"/>
            <a:ext cx="3739753" cy="495829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srcRect/>
          <a:stretch>
            <a:fillRect/>
          </a:stretch>
        </p:blipFill>
        <p:spPr bwMode="auto">
          <a:xfrm>
            <a:off x="7199313" y="6335713"/>
            <a:ext cx="2124075" cy="866775"/>
          </a:xfrm>
          <a:prstGeom prst="rect">
            <a:avLst/>
          </a:prstGeom>
          <a:noFill/>
          <a:ln w="9525" cap="flat">
            <a:noFill/>
            <a:round/>
            <a:headEnd/>
            <a:tailEnd/>
          </a:ln>
          <a:effectLst/>
        </p:spPr>
      </p:pic>
      <p:pic>
        <p:nvPicPr>
          <p:cNvPr id="3" name="Picture 2"/>
          <p:cNvPicPr>
            <a:picLocks noChangeAspect="1"/>
          </p:cNvPicPr>
          <p:nvPr/>
        </p:nvPicPr>
        <p:blipFill>
          <a:blip r:embed="rId4"/>
          <a:stretch>
            <a:fillRect/>
          </a:stretch>
        </p:blipFill>
        <p:spPr>
          <a:xfrm>
            <a:off x="773112" y="0"/>
            <a:ext cx="8763000" cy="4489081"/>
          </a:xfrm>
          <a:prstGeom prst="rect">
            <a:avLst/>
          </a:prstGeom>
        </p:spPr>
      </p:pic>
      <p:sp>
        <p:nvSpPr>
          <p:cNvPr id="4" name="Rectangle 3"/>
          <p:cNvSpPr/>
          <p:nvPr/>
        </p:nvSpPr>
        <p:spPr>
          <a:xfrm>
            <a:off x="239712" y="4258668"/>
            <a:ext cx="9525000" cy="2843035"/>
          </a:xfrm>
          <a:prstGeom prst="rect">
            <a:avLst/>
          </a:prstGeom>
        </p:spPr>
        <p:txBody>
          <a:bodyPr wrap="square">
            <a:spAutoFit/>
          </a:bodyPr>
          <a:lstStyle/>
          <a:p>
            <a:r>
              <a:rPr lang="en-US" sz="1600" dirty="0" smtClean="0">
                <a:solidFill>
                  <a:srgbClr val="000000"/>
                </a:solidFill>
              </a:rPr>
              <a:t>“Having an ACL reconstruction does not mean you automatically go back to playing sport.” </a:t>
            </a:r>
          </a:p>
          <a:p>
            <a:endParaRPr lang="en-US" sz="1600" dirty="0" smtClean="0">
              <a:solidFill>
                <a:srgbClr val="000000"/>
              </a:solidFill>
            </a:endParaRPr>
          </a:p>
          <a:p>
            <a:r>
              <a:rPr lang="en-US" sz="1600" dirty="0" smtClean="0">
                <a:solidFill>
                  <a:srgbClr val="000000"/>
                </a:solidFill>
              </a:rPr>
              <a:t>Just as importantly, when we look at the evidence, some athletes can return to sport without surgery, says Dr </a:t>
            </a:r>
            <a:r>
              <a:rPr lang="en-US" sz="1600" dirty="0" err="1" smtClean="0">
                <a:solidFill>
                  <a:srgbClr val="000000"/>
                </a:solidFill>
              </a:rPr>
              <a:t>Ardern</a:t>
            </a:r>
            <a:r>
              <a:rPr lang="en-US" sz="1600" dirty="0" smtClean="0">
                <a:solidFill>
                  <a:srgbClr val="000000"/>
                </a:solidFill>
              </a:rPr>
              <a:t>. There are two main treatment options available to someone who has recently injured their ACL:</a:t>
            </a:r>
          </a:p>
          <a:p>
            <a:endParaRPr lang="en-US" sz="1600" dirty="0" smtClean="0">
              <a:solidFill>
                <a:srgbClr val="000000"/>
              </a:solidFill>
            </a:endParaRPr>
          </a:p>
          <a:p>
            <a:r>
              <a:rPr lang="en-US" sz="1600" dirty="0" smtClean="0">
                <a:solidFill>
                  <a:srgbClr val="000000"/>
                </a:solidFill>
              </a:rPr>
              <a:t>Choosing to have surgery early combined with exercise rehabilitation</a:t>
            </a:r>
          </a:p>
          <a:p>
            <a:r>
              <a:rPr lang="en-US" sz="1600" dirty="0" smtClean="0">
                <a:solidFill>
                  <a:srgbClr val="000000"/>
                </a:solidFill>
              </a:rPr>
              <a:t>Attempting exercise rehabilitation without surgery, with the option of delayed surgery if the person is not satisfied with the outcome</a:t>
            </a:r>
          </a:p>
          <a:p>
            <a:endParaRPr lang="en-US" sz="1600" dirty="0" smtClean="0">
              <a:solidFill>
                <a:srgbClr val="000000"/>
              </a:solidFill>
            </a:endParaRPr>
          </a:p>
          <a:p>
            <a:r>
              <a:rPr lang="en-US" sz="1600" dirty="0" smtClean="0">
                <a:solidFill>
                  <a:srgbClr val="000000"/>
                </a:solidFill>
              </a:rPr>
              <a:t>“The best quality evidence shows us that the patient reported outcomes are similar, and the return to sport outcomes are similar irrespective of (which of these two) treatments that you choose”</a:t>
            </a:r>
            <a:endParaRPr lang="pt-PT" sz="16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srcRect/>
          <a:stretch>
            <a:fillRect/>
          </a:stretch>
        </p:blipFill>
        <p:spPr bwMode="auto">
          <a:xfrm>
            <a:off x="7199313" y="6335713"/>
            <a:ext cx="2124075" cy="866775"/>
          </a:xfrm>
          <a:prstGeom prst="rect">
            <a:avLst/>
          </a:prstGeom>
          <a:noFill/>
          <a:ln w="9525" cap="flat">
            <a:noFill/>
            <a:round/>
            <a:headEnd/>
            <a:tailEnd/>
          </a:ln>
          <a:effectLst/>
        </p:spPr>
      </p:pic>
      <p:pic>
        <p:nvPicPr>
          <p:cNvPr id="3" name="Picture 2"/>
          <p:cNvPicPr>
            <a:picLocks noChangeAspect="1"/>
          </p:cNvPicPr>
          <p:nvPr/>
        </p:nvPicPr>
        <p:blipFill>
          <a:blip r:embed="rId4"/>
          <a:srcRect l="1500" t="18924" r="13000"/>
          <a:stretch>
            <a:fillRect/>
          </a:stretch>
        </p:blipFill>
        <p:spPr>
          <a:xfrm>
            <a:off x="5020434" y="350837"/>
            <a:ext cx="4591878" cy="5867400"/>
          </a:xfrm>
          <a:prstGeom prst="rect">
            <a:avLst/>
          </a:prstGeom>
        </p:spPr>
      </p:pic>
      <p:graphicFrame>
        <p:nvGraphicFramePr>
          <p:cNvPr id="4" name="Diagram 3"/>
          <p:cNvGraphicFramePr/>
          <p:nvPr/>
        </p:nvGraphicFramePr>
        <p:xfrm>
          <a:off x="-369888" y="1189037"/>
          <a:ext cx="6720417" cy="5638800"/>
        </p:xfrm>
        <a:graphic>
          <a:graphicData uri="http://schemas.openxmlformats.org/drawingml/2006/diagram">
            <a:relIds xmlns:dgm="http://schemas.openxmlformats.org/drawingml/2006/diagram" xmlns:r="http://schemas.openxmlformats.org/officeDocument/2006/relationships" r:dm="rId5" r:lo="rId6" r:qs="rId7" r:cs="rId8"/>
          </a:graphicData>
        </a:graphic>
      </p:graphicFrame>
      <p:sp>
        <p:nvSpPr>
          <p:cNvPr id="5" name="Title 4"/>
          <p:cNvSpPr>
            <a:spLocks noGrp="1"/>
          </p:cNvSpPr>
          <p:nvPr>
            <p:ph type="title"/>
          </p:nvPr>
        </p:nvSpPr>
        <p:spPr>
          <a:xfrm>
            <a:off x="163512" y="301625"/>
            <a:ext cx="4953000" cy="887412"/>
          </a:xfrm>
        </p:spPr>
        <p:txBody>
          <a:bodyPr/>
          <a:lstStyle/>
          <a:p>
            <a:r>
              <a:rPr lang="pt-PT" dirty="0" smtClean="0"/>
              <a:t>COMPLICATIONS</a:t>
            </a:r>
            <a:endParaRPr lang="pt-PT" dirty="0"/>
          </a:p>
        </p:txBody>
      </p:sp>
      <p:pic>
        <p:nvPicPr>
          <p:cNvPr id="6" name="Picture 5"/>
          <p:cNvPicPr>
            <a:picLocks noChangeAspect="1"/>
          </p:cNvPicPr>
          <p:nvPr/>
        </p:nvPicPr>
        <p:blipFill>
          <a:blip r:embed="rId10"/>
          <a:stretch>
            <a:fillRect/>
          </a:stretch>
        </p:blipFill>
        <p:spPr>
          <a:xfrm>
            <a:off x="1687512" y="3094037"/>
            <a:ext cx="2590800" cy="1727200"/>
          </a:xfrm>
          <a:prstGeom prst="ellipse">
            <a:avLst/>
          </a:prstGeom>
          <a:ln>
            <a:noFill/>
          </a:ln>
          <a:effectLst>
            <a:softEdge rad="112500"/>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a:xfrm>
            <a:off x="-1" y="0"/>
            <a:ext cx="10080625" cy="1258888"/>
          </a:xfrm>
          <a:solidFill>
            <a:srgbClr val="FF6600"/>
          </a:solidFill>
        </p:spPr>
        <p:txBody>
          <a:bodyPr/>
          <a:lstStyle/>
          <a:p>
            <a:pPr eaLnBrk="1" hangingPunct="1"/>
            <a:r>
              <a:rPr lang="en-GB" dirty="0" smtClean="0">
                <a:latin typeface="UEFA Colosseum" charset="0"/>
              </a:rPr>
              <a:t>ACL RECONSTRUCTION COMPLICATIONS – WAT`S NEW?</a:t>
            </a:r>
          </a:p>
        </p:txBody>
      </p:sp>
      <p:sp>
        <p:nvSpPr>
          <p:cNvPr id="46083" name="Text Placeholder 2"/>
          <p:cNvSpPr>
            <a:spLocks noGrp="1"/>
          </p:cNvSpPr>
          <p:nvPr>
            <p:ph type="body" sz="quarter" idx="13"/>
          </p:nvPr>
        </p:nvSpPr>
        <p:spPr>
          <a:xfrm>
            <a:off x="239712" y="2789237"/>
            <a:ext cx="9525000" cy="2885128"/>
          </a:xfrm>
        </p:spPr>
        <p:txBody>
          <a:bodyPr/>
          <a:lstStyle/>
          <a:p>
            <a:pPr eaLnBrk="1" hangingPunct="1"/>
            <a:endParaRPr lang="en-US" b="1" baseline="30000" dirty="0" smtClean="0">
              <a:latin typeface="Segoe UI" pitchFamily="32" charset="0"/>
              <a:ea typeface="Segoe UI" pitchFamily="32" charset="0"/>
              <a:cs typeface="Segoe UI" pitchFamily="32" charset="0"/>
            </a:endParaRPr>
          </a:p>
          <a:p>
            <a:pPr eaLnBrk="1" hangingPunct="1"/>
            <a:r>
              <a:rPr lang="en-US" sz="2000" dirty="0" smtClean="0">
                <a:latin typeface="Segoe UI" pitchFamily="32" charset="0"/>
                <a:ea typeface="Segoe UI" pitchFamily="32" charset="0"/>
                <a:cs typeface="Segoe UI" pitchFamily="32" charset="0"/>
              </a:rPr>
              <a:t>     Conclusion: An 8.2-times higher risk of </a:t>
            </a:r>
            <a:r>
              <a:rPr lang="en-US" sz="2000" dirty="0" err="1" smtClean="0">
                <a:latin typeface="Segoe UI" pitchFamily="32" charset="0"/>
                <a:ea typeface="Segoe UI" pitchFamily="32" charset="0"/>
                <a:cs typeface="Segoe UI" pitchFamily="32" charset="0"/>
              </a:rPr>
              <a:t>SSIs</a:t>
            </a:r>
            <a:r>
              <a:rPr lang="en-US" sz="2000" dirty="0" smtClean="0">
                <a:latin typeface="Segoe UI" pitchFamily="32" charset="0"/>
                <a:ea typeface="Segoe UI" pitchFamily="32" charset="0"/>
                <a:cs typeface="Segoe UI" pitchFamily="32" charset="0"/>
              </a:rPr>
              <a:t> was observed in hamstring tendon </a:t>
            </a:r>
            <a:r>
              <a:rPr lang="en-US" sz="2000" dirty="0" err="1" smtClean="0">
                <a:latin typeface="Segoe UI" pitchFamily="32" charset="0"/>
                <a:ea typeface="Segoe UI" pitchFamily="32" charset="0"/>
                <a:cs typeface="Segoe UI" pitchFamily="32" charset="0"/>
              </a:rPr>
              <a:t>autografts</a:t>
            </a:r>
            <a:r>
              <a:rPr lang="en-US" sz="2000" dirty="0" smtClean="0">
                <a:latin typeface="Segoe UI" pitchFamily="32" charset="0"/>
                <a:ea typeface="Segoe UI" pitchFamily="32" charset="0"/>
                <a:cs typeface="Segoe UI" pitchFamily="32" charset="0"/>
              </a:rPr>
              <a:t> compared with BPTB </a:t>
            </a:r>
            <a:r>
              <a:rPr lang="en-US" sz="2000" dirty="0" err="1" smtClean="0">
                <a:latin typeface="Segoe UI" pitchFamily="32" charset="0"/>
                <a:ea typeface="Segoe UI" pitchFamily="32" charset="0"/>
                <a:cs typeface="Segoe UI" pitchFamily="32" charset="0"/>
              </a:rPr>
              <a:t>autografts</a:t>
            </a:r>
            <a:r>
              <a:rPr lang="en-US" sz="2000" dirty="0" smtClean="0">
                <a:latin typeface="Segoe UI" pitchFamily="32" charset="0"/>
                <a:ea typeface="Segoe UI" pitchFamily="32" charset="0"/>
                <a:cs typeface="Segoe UI" pitchFamily="32" charset="0"/>
              </a:rPr>
              <a:t>. </a:t>
            </a:r>
          </a:p>
          <a:p>
            <a:pPr eaLnBrk="1" hangingPunct="1"/>
            <a:r>
              <a:rPr lang="en-US" sz="2000" dirty="0" smtClean="0">
                <a:latin typeface="Segoe UI" pitchFamily="32" charset="0"/>
                <a:ea typeface="Segoe UI" pitchFamily="32" charset="0"/>
                <a:cs typeface="Segoe UI" pitchFamily="32" charset="0"/>
              </a:rPr>
              <a:t>     No difference in SSI incidence was identified between </a:t>
            </a:r>
            <a:r>
              <a:rPr lang="en-US" sz="2000" dirty="0" err="1" smtClean="0">
                <a:latin typeface="Segoe UI" pitchFamily="32" charset="0"/>
                <a:ea typeface="Segoe UI" pitchFamily="32" charset="0"/>
                <a:cs typeface="Segoe UI" pitchFamily="32" charset="0"/>
              </a:rPr>
              <a:t>allografts</a:t>
            </a:r>
            <a:r>
              <a:rPr lang="en-US" sz="2000" dirty="0" smtClean="0">
                <a:latin typeface="Segoe UI" pitchFamily="32" charset="0"/>
                <a:ea typeface="Segoe UI" pitchFamily="32" charset="0"/>
                <a:cs typeface="Segoe UI" pitchFamily="32" charset="0"/>
              </a:rPr>
              <a:t> and BPTB </a:t>
            </a:r>
            <a:r>
              <a:rPr lang="en-US" sz="2000" dirty="0" err="1" smtClean="0">
                <a:latin typeface="Segoe UI" pitchFamily="32" charset="0"/>
                <a:ea typeface="Segoe UI" pitchFamily="32" charset="0"/>
                <a:cs typeface="Segoe UI" pitchFamily="32" charset="0"/>
              </a:rPr>
              <a:t>autografts</a:t>
            </a:r>
            <a:r>
              <a:rPr lang="en-US" sz="2000" dirty="0" smtClean="0">
                <a:latin typeface="Segoe UI" pitchFamily="32" charset="0"/>
                <a:ea typeface="Segoe UI" pitchFamily="32" charset="0"/>
                <a:cs typeface="Segoe UI" pitchFamily="32" charset="0"/>
              </a:rPr>
              <a:t>. Surgeons should bear in mind that although the overall infection rates after ACLR are low, </a:t>
            </a:r>
            <a:r>
              <a:rPr lang="en-US" sz="2400" b="1" dirty="0" smtClean="0">
                <a:solidFill>
                  <a:schemeClr val="tx1"/>
                </a:solidFill>
                <a:latin typeface="Segoe UI" pitchFamily="32" charset="0"/>
                <a:ea typeface="Segoe UI" pitchFamily="32" charset="0"/>
                <a:cs typeface="Segoe UI" pitchFamily="32" charset="0"/>
              </a:rPr>
              <a:t>there is an increased risk of deep infections with hamstring tendon </a:t>
            </a:r>
            <a:r>
              <a:rPr lang="en-US" sz="2400" b="1" dirty="0" err="1" smtClean="0">
                <a:solidFill>
                  <a:schemeClr val="tx1"/>
                </a:solidFill>
                <a:latin typeface="Segoe UI" pitchFamily="32" charset="0"/>
                <a:ea typeface="Segoe UI" pitchFamily="32" charset="0"/>
                <a:cs typeface="Segoe UI" pitchFamily="32" charset="0"/>
              </a:rPr>
              <a:t>autografts</a:t>
            </a:r>
            <a:r>
              <a:rPr lang="en-US" sz="2400" b="1" dirty="0" smtClean="0">
                <a:solidFill>
                  <a:schemeClr val="tx1"/>
                </a:solidFill>
                <a:latin typeface="Segoe UI" pitchFamily="32" charset="0"/>
                <a:ea typeface="Segoe UI" pitchFamily="32" charset="0"/>
                <a:cs typeface="Segoe UI" pitchFamily="32" charset="0"/>
              </a:rPr>
              <a:t>.</a:t>
            </a:r>
          </a:p>
          <a:p>
            <a:pPr eaLnBrk="1" hangingPunct="1"/>
            <a:endParaRPr lang="en-US" sz="2000" dirty="0" smtClean="0">
              <a:latin typeface="Segoe UI" pitchFamily="32" charset="0"/>
              <a:ea typeface="Segoe UI" pitchFamily="32" charset="0"/>
              <a:cs typeface="Segoe UI" pitchFamily="32" charset="0"/>
            </a:endParaRPr>
          </a:p>
          <a:p>
            <a:pPr eaLnBrk="1" hangingPunct="1"/>
            <a:endParaRPr lang="pt-PT" sz="2000" dirty="0" smtClean="0">
              <a:latin typeface="Segoe UI" pitchFamily="32" charset="0"/>
              <a:ea typeface="Segoe UI" pitchFamily="32" charset="0"/>
              <a:cs typeface="Segoe UI" pitchFamily="32" charset="0"/>
            </a:endParaRPr>
          </a:p>
        </p:txBody>
      </p:sp>
      <p:sp>
        <p:nvSpPr>
          <p:cNvPr id="4" name="Rectangle 3"/>
          <p:cNvSpPr/>
          <p:nvPr/>
        </p:nvSpPr>
        <p:spPr>
          <a:xfrm>
            <a:off x="392112" y="1417637"/>
            <a:ext cx="9144000" cy="1402811"/>
          </a:xfrm>
          <a:prstGeom prst="rect">
            <a:avLst/>
          </a:prstGeom>
          <a:solidFill>
            <a:srgbClr val="008000"/>
          </a:solidFill>
        </p:spPr>
        <p:txBody>
          <a:bodyPr wrap="square">
            <a:spAutoFit/>
          </a:bodyPr>
          <a:lstStyle/>
          <a:p>
            <a:pPr eaLnBrk="1" hangingPunct="1"/>
            <a:r>
              <a:rPr lang="en-US" dirty="0" smtClean="0">
                <a:latin typeface="Segoe UI" pitchFamily="32" charset="0"/>
                <a:ea typeface="Segoe UI" pitchFamily="32" charset="0"/>
                <a:cs typeface="Segoe UI" pitchFamily="32" charset="0"/>
              </a:rPr>
              <a:t>Am J Sports Med August 2013 vol. 41 no. 8 1780-1785 Incidence of Postoperative Anterior </a:t>
            </a:r>
            <a:r>
              <a:rPr lang="en-US" dirty="0" err="1" smtClean="0">
                <a:latin typeface="Segoe UI" pitchFamily="32" charset="0"/>
                <a:ea typeface="Segoe UI" pitchFamily="32" charset="0"/>
                <a:cs typeface="Segoe UI" pitchFamily="32" charset="0"/>
              </a:rPr>
              <a:t>Cruciate</a:t>
            </a:r>
            <a:r>
              <a:rPr lang="en-US" dirty="0" smtClean="0">
                <a:latin typeface="Segoe UI" pitchFamily="32" charset="0"/>
                <a:ea typeface="Segoe UI" pitchFamily="32" charset="0"/>
                <a:cs typeface="Segoe UI" pitchFamily="32" charset="0"/>
              </a:rPr>
              <a:t> Ligament Reconstruction Infections. Graft Choice Makes a </a:t>
            </a:r>
            <a:r>
              <a:rPr lang="en-US" dirty="0" err="1" smtClean="0">
                <a:latin typeface="Segoe UI" pitchFamily="32" charset="0"/>
                <a:ea typeface="Segoe UI" pitchFamily="32" charset="0"/>
                <a:cs typeface="Segoe UI" pitchFamily="32" charset="0"/>
              </a:rPr>
              <a:t>Difference</a:t>
            </a:r>
            <a:r>
              <a:rPr lang="en-US" baseline="30000" dirty="0" err="1" smtClean="0">
                <a:latin typeface="Segoe UI" pitchFamily="32" charset="0"/>
                <a:ea typeface="Segoe UI" pitchFamily="32" charset="0"/>
                <a:cs typeface="Segoe UI" pitchFamily="32" charset="0"/>
                <a:hlinkClick r:id="rId2"/>
              </a:rPr>
              <a:t>Gregory</a:t>
            </a:r>
            <a:r>
              <a:rPr lang="en-US" baseline="30000" dirty="0" smtClean="0">
                <a:latin typeface="Segoe UI" pitchFamily="32" charset="0"/>
                <a:ea typeface="Segoe UI" pitchFamily="32" charset="0"/>
                <a:cs typeface="Segoe UI" pitchFamily="32" charset="0"/>
                <a:hlinkClick r:id="rId2"/>
              </a:rPr>
              <a:t> </a:t>
            </a:r>
            <a:r>
              <a:rPr lang="en-US" sz="2800" b="1" baseline="30000" dirty="0" smtClean="0">
                <a:latin typeface="Segoe UI" pitchFamily="32" charset="0"/>
                <a:ea typeface="Segoe UI" pitchFamily="32" charset="0"/>
                <a:cs typeface="Segoe UI" pitchFamily="32" charset="0"/>
                <a:hlinkClick r:id="rId2"/>
              </a:rPr>
              <a:t>B. Maletis, MD*, </a:t>
            </a:r>
            <a:r>
              <a:rPr lang="en-US" sz="2800" b="1" baseline="30000" dirty="0" smtClean="0">
                <a:latin typeface="Segoe UI" pitchFamily="32" charset="0"/>
                <a:ea typeface="Segoe UI" pitchFamily="32" charset="0"/>
                <a:cs typeface="Segoe UI" pitchFamily="32" charset="0"/>
                <a:hlinkClick r:id="rId3"/>
              </a:rPr>
              <a:t>Maria C.S. Inacio, MS†‡, </a:t>
            </a:r>
            <a:r>
              <a:rPr lang="en-US" sz="2800" b="1" baseline="30000" dirty="0" smtClean="0">
                <a:latin typeface="Segoe UI" pitchFamily="32" charset="0"/>
                <a:ea typeface="Segoe UI" pitchFamily="32" charset="0"/>
                <a:cs typeface="Segoe UI" pitchFamily="32" charset="0"/>
                <a:hlinkClick r:id="rId4"/>
              </a:rPr>
              <a:t>Sarah Reynolds, MPT*, </a:t>
            </a:r>
            <a:r>
              <a:rPr lang="en-US" sz="2800" b="1" baseline="30000" dirty="0" smtClean="0">
                <a:latin typeface="Segoe UI" pitchFamily="32" charset="0"/>
                <a:ea typeface="Segoe UI" pitchFamily="32" charset="0"/>
                <a:cs typeface="Segoe UI" pitchFamily="32" charset="0"/>
                <a:hlinkClick r:id="rId5"/>
              </a:rPr>
              <a:t>Jamie L. Desmond, MPH†, </a:t>
            </a:r>
            <a:r>
              <a:rPr lang="en-US" sz="2800" b="1" baseline="30000" dirty="0" smtClean="0">
                <a:latin typeface="Segoe UI" pitchFamily="32" charset="0"/>
                <a:ea typeface="Segoe UI" pitchFamily="32" charset="0"/>
                <a:cs typeface="Segoe UI" pitchFamily="32" charset="0"/>
                <a:hlinkClick r:id="rId6"/>
              </a:rPr>
              <a:t>Michela M. Maletis, BS* and </a:t>
            </a:r>
            <a:r>
              <a:rPr lang="en-US" sz="2800" b="1" baseline="30000" dirty="0" smtClean="0">
                <a:latin typeface="Segoe UI" pitchFamily="32" charset="0"/>
                <a:ea typeface="Segoe UI" pitchFamily="32" charset="0"/>
                <a:cs typeface="Segoe UI" pitchFamily="32" charset="0"/>
                <a:hlinkClick r:id="rId7"/>
              </a:rPr>
              <a:t>Tadashi T. Funahashi, MD</a:t>
            </a:r>
            <a:r>
              <a:rPr lang="en-US" b="1" baseline="30000" dirty="0" smtClean="0">
                <a:latin typeface="Segoe UI" pitchFamily="32" charset="0"/>
                <a:ea typeface="Segoe UI" pitchFamily="32" charset="0"/>
                <a:cs typeface="Segoe UI" pitchFamily="32" charset="0"/>
                <a:hlinkClick r:id="rId7"/>
              </a:rPr>
              <a:t>*</a:t>
            </a:r>
            <a:endParaRPr lang="en-US" b="1" baseline="30000" dirty="0" smtClean="0">
              <a:latin typeface="Segoe UI" pitchFamily="32" charset="0"/>
              <a:ea typeface="Segoe UI" pitchFamily="32" charset="0"/>
              <a:cs typeface="Segoe UI" pitchFamily="32" charset="0"/>
            </a:endParaRPr>
          </a:p>
        </p:txBody>
      </p:sp>
      <p:sp>
        <p:nvSpPr>
          <p:cNvPr id="5" name="Rectangle 4"/>
          <p:cNvSpPr/>
          <p:nvPr/>
        </p:nvSpPr>
        <p:spPr>
          <a:xfrm>
            <a:off x="544512" y="5913437"/>
            <a:ext cx="8915400" cy="1126001"/>
          </a:xfrm>
          <a:prstGeom prst="rect">
            <a:avLst/>
          </a:prstGeom>
          <a:solidFill>
            <a:srgbClr val="008000"/>
          </a:solidFill>
        </p:spPr>
        <p:txBody>
          <a:bodyPr wrap="square">
            <a:spAutoFit/>
          </a:bodyPr>
          <a:lstStyle/>
          <a:p>
            <a:r>
              <a:rPr lang="en-US" u="sng" dirty="0" smtClean="0">
                <a:latin typeface="Segoe UI" pitchFamily="32" charset="0"/>
                <a:ea typeface="Segoe UI" pitchFamily="32" charset="0"/>
                <a:cs typeface="Segoe UI" pitchFamily="32" charset="0"/>
              </a:rPr>
              <a:t>Arthroscopy. 2006 Apr;22(4):375-84.Infections following arthroscopic anterior </a:t>
            </a:r>
            <a:r>
              <a:rPr lang="en-US" u="sng" dirty="0" err="1" smtClean="0">
                <a:latin typeface="Segoe UI" pitchFamily="32" charset="0"/>
                <a:ea typeface="Segoe UI" pitchFamily="32" charset="0"/>
                <a:cs typeface="Segoe UI" pitchFamily="32" charset="0"/>
              </a:rPr>
              <a:t>cruciate</a:t>
            </a:r>
            <a:r>
              <a:rPr lang="en-US" u="sng" dirty="0" smtClean="0">
                <a:latin typeface="Segoe UI" pitchFamily="32" charset="0"/>
                <a:ea typeface="Segoe UI" pitchFamily="32" charset="0"/>
                <a:cs typeface="Segoe UI" pitchFamily="32" charset="0"/>
              </a:rPr>
              <a:t> ligament </a:t>
            </a:r>
            <a:r>
              <a:rPr lang="en-US" u="sng" dirty="0" err="1" smtClean="0">
                <a:latin typeface="Segoe UI" pitchFamily="32" charset="0"/>
                <a:ea typeface="Segoe UI" pitchFamily="32" charset="0"/>
                <a:cs typeface="Segoe UI" pitchFamily="32" charset="0"/>
              </a:rPr>
              <a:t>reconstruction.</a:t>
            </a:r>
            <a:r>
              <a:rPr lang="en-US" u="sng" dirty="0" err="1" smtClean="0">
                <a:latin typeface="Segoe UI" pitchFamily="32" charset="0"/>
                <a:ea typeface="Segoe UI" pitchFamily="32" charset="0"/>
                <a:cs typeface="Segoe UI" pitchFamily="32" charset="0"/>
                <a:hlinkClick r:id="rId8"/>
              </a:rPr>
              <a:t>Judd</a:t>
            </a:r>
            <a:r>
              <a:rPr lang="en-US" u="sng" dirty="0" smtClean="0">
                <a:latin typeface="Segoe UI" pitchFamily="32" charset="0"/>
                <a:ea typeface="Segoe UI" pitchFamily="32" charset="0"/>
                <a:cs typeface="Segoe UI" pitchFamily="32" charset="0"/>
                <a:hlinkClick r:id="rId8"/>
              </a:rPr>
              <a:t> D, </a:t>
            </a:r>
            <a:r>
              <a:rPr lang="en-US" u="sng" dirty="0" smtClean="0">
                <a:latin typeface="Segoe UI" pitchFamily="32" charset="0"/>
                <a:ea typeface="Segoe UI" pitchFamily="32" charset="0"/>
                <a:cs typeface="Segoe UI" pitchFamily="32" charset="0"/>
                <a:hlinkClick r:id="rId9"/>
              </a:rPr>
              <a:t>Bottoni C, </a:t>
            </a:r>
            <a:r>
              <a:rPr lang="en-US" u="sng" dirty="0" smtClean="0">
                <a:latin typeface="Segoe UI" pitchFamily="32" charset="0"/>
                <a:ea typeface="Segoe UI" pitchFamily="32" charset="0"/>
                <a:cs typeface="Segoe UI" pitchFamily="32" charset="0"/>
                <a:hlinkClick r:id="rId10"/>
              </a:rPr>
              <a:t>Kim D, </a:t>
            </a:r>
            <a:r>
              <a:rPr lang="en-US" u="sng" dirty="0" smtClean="0">
                <a:latin typeface="Segoe UI" pitchFamily="32" charset="0"/>
                <a:ea typeface="Segoe UI" pitchFamily="32" charset="0"/>
                <a:cs typeface="Segoe UI" pitchFamily="32" charset="0"/>
                <a:hlinkClick r:id="rId11"/>
              </a:rPr>
              <a:t>Burke M, </a:t>
            </a:r>
            <a:r>
              <a:rPr lang="en-US" u="sng" dirty="0" smtClean="0">
                <a:latin typeface="Segoe UI" pitchFamily="32" charset="0"/>
                <a:ea typeface="Segoe UI" pitchFamily="32" charset="0"/>
                <a:cs typeface="Segoe UI" pitchFamily="32" charset="0"/>
                <a:hlinkClick r:id="rId12"/>
              </a:rPr>
              <a:t>Hooker S.</a:t>
            </a:r>
            <a:r>
              <a:rPr lang="en-US" dirty="0" smtClean="0">
                <a:latin typeface="Segoe UI" pitchFamily="32" charset="0"/>
                <a:ea typeface="Segoe UI" pitchFamily="32" charset="0"/>
                <a:cs typeface="Segoe UI" pitchFamily="32" charset="0"/>
              </a:rPr>
              <a:t> </a:t>
            </a:r>
            <a:r>
              <a:rPr lang="en-US" dirty="0" smtClean="0">
                <a:solidFill>
                  <a:srgbClr val="FFFFFF"/>
                </a:solidFill>
                <a:latin typeface="Segoe UI" pitchFamily="32" charset="0"/>
                <a:ea typeface="Segoe UI" pitchFamily="32" charset="0"/>
                <a:cs typeface="Segoe UI" pitchFamily="32" charset="0"/>
              </a:rPr>
              <a:t>Eleven postoperative infections were identified, between 1994 and 2002, all in patients who had </a:t>
            </a:r>
            <a:r>
              <a:rPr lang="en-US" b="1" dirty="0" smtClean="0">
                <a:solidFill>
                  <a:srgbClr val="FFFFFF"/>
                </a:solidFill>
                <a:latin typeface="Segoe UI" pitchFamily="32" charset="0"/>
                <a:ea typeface="Segoe UI" pitchFamily="32" charset="0"/>
                <a:cs typeface="Segoe UI" pitchFamily="32" charset="0"/>
              </a:rPr>
              <a:t>hamstring </a:t>
            </a:r>
            <a:r>
              <a:rPr lang="en-US" b="1" dirty="0" err="1" smtClean="0">
                <a:solidFill>
                  <a:srgbClr val="FFFFFF"/>
                </a:solidFill>
                <a:latin typeface="Segoe UI" pitchFamily="32" charset="0"/>
                <a:ea typeface="Segoe UI" pitchFamily="32" charset="0"/>
                <a:cs typeface="Segoe UI" pitchFamily="32" charset="0"/>
              </a:rPr>
              <a:t>autograft</a:t>
            </a:r>
            <a:endParaRPr lang="pt-PT" b="1" dirty="0">
              <a:solidFill>
                <a:srgbClr val="FFFFFF"/>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t="6383"/>
          <a:stretch>
            <a:fillRect/>
          </a:stretch>
        </p:blipFill>
        <p:spPr>
          <a:xfrm>
            <a:off x="1382712" y="1951037"/>
            <a:ext cx="6400800" cy="3568916"/>
          </a:xfrm>
          <a:prstGeom prst="rect">
            <a:avLst/>
          </a:prstGeom>
        </p:spPr>
      </p:pic>
      <p:sp>
        <p:nvSpPr>
          <p:cNvPr id="7" name="Rectangle 6"/>
          <p:cNvSpPr/>
          <p:nvPr/>
        </p:nvSpPr>
        <p:spPr>
          <a:xfrm>
            <a:off x="195461" y="6341531"/>
            <a:ext cx="9754827" cy="877837"/>
          </a:xfrm>
          <a:prstGeom prst="rect">
            <a:avLst/>
          </a:prstGeom>
          <a:solidFill>
            <a:srgbClr val="CCFFCC"/>
          </a:solidFill>
        </p:spPr>
        <p:style>
          <a:lnRef idx="1">
            <a:schemeClr val="accent2"/>
          </a:lnRef>
          <a:fillRef idx="2">
            <a:schemeClr val="accent2"/>
          </a:fillRef>
          <a:effectRef idx="1">
            <a:schemeClr val="accent2"/>
          </a:effectRef>
          <a:fontRef idx="minor">
            <a:schemeClr val="dk1"/>
          </a:fontRef>
        </p:style>
        <p:txBody>
          <a:bodyPr wrap="square" lIns="100794" tIns="50397" rIns="100794" bIns="50397">
            <a:spAutoFit/>
          </a:bodyPr>
          <a:lstStyle/>
          <a:p>
            <a:r>
              <a:rPr lang="en-US" dirty="0" smtClean="0"/>
              <a:t>Freddie H. Fu: I believe that restoring knee stability through ACL reconstruction is an important factor in decreasing the incidence of degenerative changes after rupture of the ACL; however, it is not the only factor.</a:t>
            </a:r>
          </a:p>
        </p:txBody>
      </p:sp>
      <p:sp>
        <p:nvSpPr>
          <p:cNvPr id="9" name="Title 8"/>
          <p:cNvSpPr>
            <a:spLocks noGrp="1"/>
          </p:cNvSpPr>
          <p:nvPr>
            <p:ph type="title"/>
          </p:nvPr>
        </p:nvSpPr>
        <p:spPr>
          <a:xfrm>
            <a:off x="-1" y="0"/>
            <a:ext cx="10080625" cy="1259946"/>
          </a:xfrm>
          <a:solidFill>
            <a:srgbClr val="FF6600"/>
          </a:solidFill>
        </p:spPr>
        <p:txBody>
          <a:bodyPr>
            <a:normAutofit/>
          </a:bodyPr>
          <a:lstStyle/>
          <a:p>
            <a:r>
              <a:rPr lang="pt-PT" sz="3600" b="1" dirty="0" smtClean="0"/>
              <a:t>DOES EVOLUTION TO ARTHRITIS MATTER?</a:t>
            </a:r>
            <a:endParaRPr lang="pt-PT" sz="3600" b="1" dirty="0"/>
          </a:p>
        </p:txBody>
      </p:sp>
      <p:sp>
        <p:nvSpPr>
          <p:cNvPr id="10" name="Rectangle 9"/>
          <p:cNvSpPr/>
          <p:nvPr/>
        </p:nvSpPr>
        <p:spPr>
          <a:xfrm>
            <a:off x="0" y="1189037"/>
            <a:ext cx="10080625" cy="868392"/>
          </a:xfrm>
          <a:prstGeom prst="rect">
            <a:avLst/>
          </a:prstGeom>
        </p:spPr>
        <p:txBody>
          <a:bodyPr wrap="square">
            <a:spAutoFit/>
          </a:bodyPr>
          <a:lstStyle/>
          <a:p>
            <a:r>
              <a:rPr lang="en-US" dirty="0" smtClean="0">
                <a:solidFill>
                  <a:srgbClr val="000000"/>
                </a:solidFill>
              </a:rPr>
              <a:t>Although the reconstruction procedure achieves good results, reconstruction has its pitfalls. Patients undergoing reconstruction are at risk for osteoarthritis (OA) — about 75% will develop OA 15-years post-reconstruction </a:t>
            </a:r>
            <a:r>
              <a:rPr lang="en-US" b="1" dirty="0" smtClean="0">
                <a:solidFill>
                  <a:srgbClr val="000000"/>
                </a:solidFill>
              </a:rPr>
              <a:t>— but they are largely unaware</a:t>
            </a:r>
            <a:r>
              <a:rPr lang="en-US" dirty="0" smtClean="0">
                <a:solidFill>
                  <a:srgbClr val="000000"/>
                </a:solidFill>
              </a:rPr>
              <a:t>, according to Snyder-</a:t>
            </a:r>
            <a:r>
              <a:rPr lang="en-US" dirty="0" err="1" smtClean="0">
                <a:solidFill>
                  <a:srgbClr val="000000"/>
                </a:solidFill>
              </a:rPr>
              <a:t>Mackler</a:t>
            </a:r>
            <a:r>
              <a:rPr lang="en-US" dirty="0" smtClean="0">
                <a:solidFill>
                  <a:srgbClr val="000000"/>
                </a:solidFill>
              </a:rPr>
              <a:t>. </a:t>
            </a:r>
          </a:p>
        </p:txBody>
      </p:sp>
      <p:sp>
        <p:nvSpPr>
          <p:cNvPr id="11" name="Rectangle 10"/>
          <p:cNvSpPr/>
          <p:nvPr/>
        </p:nvSpPr>
        <p:spPr>
          <a:xfrm>
            <a:off x="239712" y="5456237"/>
            <a:ext cx="9677400" cy="868392"/>
          </a:xfrm>
          <a:prstGeom prst="rect">
            <a:avLst/>
          </a:prstGeom>
        </p:spPr>
        <p:txBody>
          <a:bodyPr wrap="square">
            <a:spAutoFit/>
          </a:bodyPr>
          <a:lstStyle/>
          <a:p>
            <a:r>
              <a:rPr lang="en-US" dirty="0" smtClean="0">
                <a:solidFill>
                  <a:srgbClr val="000000"/>
                </a:solidFill>
              </a:rPr>
              <a:t>“Roughly, 98% of individuals who are undergoing ACL reconstruction </a:t>
            </a:r>
            <a:r>
              <a:rPr lang="en-US" b="1" dirty="0" smtClean="0">
                <a:solidFill>
                  <a:srgbClr val="000000"/>
                </a:solidFill>
              </a:rPr>
              <a:t>believe they have no or only a little higher risk for any OA</a:t>
            </a:r>
            <a:r>
              <a:rPr lang="en-US" dirty="0" smtClean="0">
                <a:solidFill>
                  <a:srgbClr val="000000"/>
                </a:solidFill>
              </a:rPr>
              <a:t>,” she said. “We are not doing a good job of presenting this information.”</a:t>
            </a:r>
            <a:endParaRPr lang="pt-PT" dirty="0">
              <a:solidFill>
                <a:srgbClr val="0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2"/>
          </p:nvPr>
        </p:nvSpPr>
        <p:spPr>
          <a:noFill/>
        </p:spPr>
        <p:txBody>
          <a:bodyPr/>
          <a:lstStyle/>
          <a:p>
            <a:fld id="{A025EA15-67FC-A24E-997F-656AD5C4E39E}" type="slidenum">
              <a:rPr lang="pt-PT" smtClean="0">
                <a:latin typeface="Arial" pitchFamily="-111" charset="0"/>
              </a:rPr>
              <a:pPr/>
              <a:t>24</a:t>
            </a:fld>
            <a:endParaRPr lang="pt-PT" smtClean="0">
              <a:latin typeface="Arial" pitchFamily="-111" charset="0"/>
            </a:endParaRPr>
          </a:p>
        </p:txBody>
      </p:sp>
      <p:sp>
        <p:nvSpPr>
          <p:cNvPr id="24579" name="Rectangle 4"/>
          <p:cNvSpPr>
            <a:spLocks noChangeArrowheads="1"/>
          </p:cNvSpPr>
          <p:nvPr/>
        </p:nvSpPr>
        <p:spPr bwMode="auto">
          <a:xfrm>
            <a:off x="544512" y="1570037"/>
            <a:ext cx="8988557" cy="5201739"/>
          </a:xfrm>
          <a:prstGeom prst="rect">
            <a:avLst/>
          </a:prstGeom>
          <a:noFill/>
          <a:ln w="9525">
            <a:noFill/>
            <a:miter lim="800000"/>
            <a:headEnd/>
            <a:tailEnd/>
          </a:ln>
        </p:spPr>
        <p:txBody>
          <a:bodyPr lIns="100794" tIns="50397" rIns="100794" bIns="50397">
            <a:prstTxWarp prst="textNoShape">
              <a:avLst/>
            </a:prstTxWarp>
            <a:spAutoFit/>
          </a:bodyPr>
          <a:lstStyle/>
          <a:p>
            <a:pPr algn="just">
              <a:buClr>
                <a:srgbClr val="FF9933"/>
              </a:buClr>
            </a:pPr>
            <a:r>
              <a:rPr lang="en-US" sz="2800" dirty="0">
                <a:solidFill>
                  <a:srgbClr val="000000"/>
                </a:solidFill>
              </a:rPr>
              <a:t>ACL reconstruction using hamstrings </a:t>
            </a:r>
            <a:r>
              <a:rPr lang="en-US" sz="2800" dirty="0" err="1">
                <a:solidFill>
                  <a:srgbClr val="000000"/>
                </a:solidFill>
              </a:rPr>
              <a:t>autograft</a:t>
            </a:r>
            <a:r>
              <a:rPr lang="en-US" sz="2800" dirty="0">
                <a:solidFill>
                  <a:srgbClr val="000000"/>
                </a:solidFill>
              </a:rPr>
              <a:t> resulted in better functional outcome and laxity measurements than ACL-conservative management.</a:t>
            </a:r>
          </a:p>
          <a:p>
            <a:pPr algn="just">
              <a:buClr>
                <a:srgbClr val="FF9933"/>
              </a:buClr>
            </a:pPr>
            <a:endParaRPr lang="en-US" sz="2800" dirty="0">
              <a:solidFill>
                <a:srgbClr val="000000"/>
              </a:solidFill>
            </a:endParaRPr>
          </a:p>
          <a:p>
            <a:pPr algn="just">
              <a:buClr>
                <a:srgbClr val="FF9933"/>
              </a:buClr>
            </a:pPr>
            <a:r>
              <a:rPr lang="en-US" sz="3200" b="1" dirty="0">
                <a:solidFill>
                  <a:srgbClr val="000000"/>
                </a:solidFill>
              </a:rPr>
              <a:t>However, the incidence of radiological osteoarthritis was similar between the two groups and independent on the pre-operative grade of laxity and functional status of the patients</a:t>
            </a:r>
          </a:p>
          <a:p>
            <a:pPr algn="just">
              <a:buClr>
                <a:srgbClr val="FF9933"/>
              </a:buClr>
            </a:pPr>
            <a:endParaRPr lang="en-US" sz="2800" dirty="0">
              <a:solidFill>
                <a:srgbClr val="000000"/>
              </a:solidFill>
            </a:endParaRPr>
          </a:p>
          <a:p>
            <a:pPr algn="just">
              <a:buClr>
                <a:srgbClr val="FF9933"/>
              </a:buClr>
            </a:pPr>
            <a:r>
              <a:rPr lang="en-US" sz="2800" dirty="0">
                <a:solidFill>
                  <a:srgbClr val="000000"/>
                </a:solidFill>
              </a:rPr>
              <a:t>Equally, bone bruises were not found as a risk factor for the development of osteoarthritis after ACL rupture</a:t>
            </a:r>
            <a:endParaRPr lang="pt-PT" sz="2800" dirty="0">
              <a:solidFill>
                <a:srgbClr val="000000"/>
              </a:solidFill>
            </a:endParaRPr>
          </a:p>
        </p:txBody>
      </p:sp>
      <p:sp>
        <p:nvSpPr>
          <p:cNvPr id="24580" name="Rectangle 3"/>
          <p:cNvSpPr>
            <a:spLocks noChangeArrowheads="1"/>
          </p:cNvSpPr>
          <p:nvPr/>
        </p:nvSpPr>
        <p:spPr bwMode="auto">
          <a:xfrm>
            <a:off x="588037" y="167993"/>
            <a:ext cx="8904552" cy="877837"/>
          </a:xfrm>
          <a:prstGeom prst="rect">
            <a:avLst/>
          </a:prstGeom>
          <a:solidFill>
            <a:srgbClr val="FF6600"/>
          </a:solidFill>
          <a:ln w="9525">
            <a:noFill/>
            <a:miter lim="800000"/>
            <a:headEnd/>
            <a:tailEnd/>
          </a:ln>
        </p:spPr>
        <p:txBody>
          <a:bodyPr lIns="100794" tIns="50397" rIns="100794" bIns="50397">
            <a:prstTxWarp prst="textNoShape">
              <a:avLst/>
            </a:prstTxWarp>
            <a:spAutoFit/>
          </a:bodyPr>
          <a:lstStyle/>
          <a:p>
            <a:pPr algn="just"/>
            <a:r>
              <a:rPr lang="en-US" u="sng">
                <a:solidFill>
                  <a:srgbClr val="000000"/>
                </a:solidFill>
              </a:rPr>
              <a:t>No difference in osteoarthritis after surgical and non-surgical </a:t>
            </a:r>
            <a:r>
              <a:rPr lang="en-US" b="1" u="sng">
                <a:solidFill>
                  <a:srgbClr val="000000"/>
                </a:solidFill>
              </a:rPr>
              <a:t>treatment of ACL-injured knees after 10 years.Tsoukas D, Fotopoulos V, Basdekis G, Makridis KG.Knee Surg Sports Traumatol Arthrosc. 2015 Apr 9</a:t>
            </a:r>
          </a:p>
        </p:txBody>
      </p:sp>
      <p:sp>
        <p:nvSpPr>
          <p:cNvPr id="6" name="Oval 5"/>
          <p:cNvSpPr/>
          <p:nvPr/>
        </p:nvSpPr>
        <p:spPr>
          <a:xfrm>
            <a:off x="5116512" y="274637"/>
            <a:ext cx="1008063" cy="1007957"/>
          </a:xfrm>
          <a:prstGeom prst="ellipse">
            <a:avLst/>
          </a:prstGeom>
          <a:noFill/>
          <a:ln w="38100" cap="flat" cmpd="sng" algn="ctr">
            <a:solidFill>
              <a:srgbClr val="0EAD2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algn="ctr">
              <a:defRPr/>
            </a:pPr>
            <a:endParaRPr lang="pt-PT"/>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6"/>
          <p:cNvSpPr>
            <a:spLocks noGrp="1"/>
          </p:cNvSpPr>
          <p:nvPr>
            <p:ph type="title"/>
          </p:nvPr>
        </p:nvSpPr>
        <p:spPr>
          <a:xfrm>
            <a:off x="336021" y="302738"/>
            <a:ext cx="9408583" cy="1629179"/>
          </a:xfrm>
          <a:solidFill>
            <a:srgbClr val="FF6600"/>
          </a:solidFill>
        </p:spPr>
        <p:txBody>
          <a:bodyPr/>
          <a:lstStyle/>
          <a:p>
            <a:r>
              <a:rPr lang="pt-PT" sz="3100" dirty="0" err="1" smtClean="0">
                <a:solidFill>
                  <a:schemeClr val="tx1"/>
                </a:solidFill>
                <a:ea typeface="ＭＳ Ｐゴシック" pitchFamily="-111" charset="-128"/>
                <a:cs typeface="ＭＳ Ｐゴシック" pitchFamily="-111" charset="-128"/>
              </a:rPr>
              <a:t>Male</a:t>
            </a:r>
            <a:r>
              <a:rPr lang="pt-PT" sz="3100" dirty="0" smtClean="0">
                <a:solidFill>
                  <a:schemeClr val="tx1"/>
                </a:solidFill>
                <a:ea typeface="ＭＳ Ｐゴシック" pitchFamily="-111" charset="-128"/>
                <a:cs typeface="ＭＳ Ｐゴシック" pitchFamily="-111" charset="-128"/>
              </a:rPr>
              <a:t>, 44 </a:t>
            </a:r>
            <a:r>
              <a:rPr lang="pt-PT" sz="3100" dirty="0" err="1" smtClean="0">
                <a:solidFill>
                  <a:schemeClr val="tx1"/>
                </a:solidFill>
                <a:ea typeface="ＭＳ Ｐゴシック" pitchFamily="-111" charset="-128"/>
                <a:cs typeface="ＭＳ Ｐゴシック" pitchFamily="-111" charset="-128"/>
              </a:rPr>
              <a:t>years</a:t>
            </a:r>
            <a:r>
              <a:rPr lang="pt-PT" sz="3100" dirty="0" smtClean="0">
                <a:solidFill>
                  <a:schemeClr val="tx1"/>
                </a:solidFill>
                <a:ea typeface="ＭＳ Ｐゴシック" pitchFamily="-111" charset="-128"/>
                <a:cs typeface="ＭＳ Ｐゴシック" pitchFamily="-111" charset="-128"/>
              </a:rPr>
              <a:t> </a:t>
            </a:r>
            <a:r>
              <a:rPr lang="pt-PT" sz="3100" dirty="0" err="1" smtClean="0">
                <a:solidFill>
                  <a:schemeClr val="tx1"/>
                </a:solidFill>
                <a:ea typeface="ＭＳ Ｐゴシック" pitchFamily="-111" charset="-128"/>
                <a:cs typeface="ＭＳ Ｐゴシック" pitchFamily="-111" charset="-128"/>
              </a:rPr>
              <a:t>old</a:t>
            </a:r>
            <a:r>
              <a:rPr lang="pt-PT" sz="3100" dirty="0" smtClean="0">
                <a:solidFill>
                  <a:schemeClr val="tx1"/>
                </a:solidFill>
                <a:ea typeface="ＭＳ Ｐゴシック" pitchFamily="-111" charset="-128"/>
                <a:cs typeface="ＭＳ Ｐゴシック" pitchFamily="-111" charset="-128"/>
              </a:rPr>
              <a:t>, ex </a:t>
            </a:r>
            <a:r>
              <a:rPr lang="pt-PT" sz="3100" dirty="0" err="1" smtClean="0">
                <a:solidFill>
                  <a:schemeClr val="tx1"/>
                </a:solidFill>
                <a:ea typeface="ＭＳ Ｐゴシック" pitchFamily="-111" charset="-128"/>
                <a:cs typeface="ＭＳ Ｐゴシック" pitchFamily="-111" charset="-128"/>
              </a:rPr>
              <a:t>football</a:t>
            </a:r>
            <a:r>
              <a:rPr lang="pt-PT" sz="3100" dirty="0" smtClean="0">
                <a:solidFill>
                  <a:schemeClr val="tx1"/>
                </a:solidFill>
                <a:ea typeface="ＭＳ Ｐゴシック" pitchFamily="-111" charset="-128"/>
                <a:cs typeface="ＭＳ Ｐゴシック" pitchFamily="-111" charset="-128"/>
              </a:rPr>
              <a:t> </a:t>
            </a:r>
            <a:r>
              <a:rPr lang="pt-PT" sz="3100" dirty="0" err="1" smtClean="0">
                <a:solidFill>
                  <a:schemeClr val="tx1"/>
                </a:solidFill>
                <a:ea typeface="ＭＳ Ｐゴシック" pitchFamily="-111" charset="-128"/>
                <a:cs typeface="ＭＳ Ｐゴシック" pitchFamily="-111" charset="-128"/>
              </a:rPr>
              <a:t>player</a:t>
            </a:r>
            <a:r>
              <a:rPr lang="pt-PT" sz="3100" dirty="0" smtClean="0">
                <a:solidFill>
                  <a:schemeClr val="tx1"/>
                </a:solidFill>
                <a:ea typeface="ＭＳ Ｐゴシック" pitchFamily="-111" charset="-128"/>
                <a:cs typeface="ＭＳ Ｐゴシック" pitchFamily="-111" charset="-128"/>
              </a:rPr>
              <a:t>, bilateral ACL </a:t>
            </a:r>
            <a:r>
              <a:rPr lang="pt-PT" sz="3100" dirty="0" err="1" smtClean="0">
                <a:solidFill>
                  <a:schemeClr val="tx1"/>
                </a:solidFill>
                <a:ea typeface="ＭＳ Ｐゴシック" pitchFamily="-111" charset="-128"/>
                <a:cs typeface="ＭＳ Ｐゴシック" pitchFamily="-111" charset="-128"/>
              </a:rPr>
              <a:t>rupture</a:t>
            </a:r>
            <a:r>
              <a:rPr lang="pt-PT" sz="3100" dirty="0" smtClean="0">
                <a:solidFill>
                  <a:schemeClr val="tx1"/>
                </a:solidFill>
                <a:ea typeface="ＭＳ Ｐゴシック" pitchFamily="-111" charset="-128"/>
                <a:cs typeface="ＭＳ Ｐゴシック" pitchFamily="-111" charset="-128"/>
              </a:rPr>
              <a:t>. </a:t>
            </a:r>
            <a:r>
              <a:rPr lang="pt-PT" sz="3100" dirty="0" err="1" smtClean="0">
                <a:solidFill>
                  <a:schemeClr val="tx1"/>
                </a:solidFill>
                <a:ea typeface="ＭＳ Ｐゴシック" pitchFamily="-111" charset="-128"/>
                <a:cs typeface="ＭＳ Ｐゴシック" pitchFamily="-111" charset="-128"/>
              </a:rPr>
              <a:t>Left</a:t>
            </a:r>
            <a:r>
              <a:rPr lang="pt-PT" sz="3100" dirty="0" smtClean="0">
                <a:solidFill>
                  <a:schemeClr val="tx1"/>
                </a:solidFill>
                <a:ea typeface="ＭＳ Ｐゴシック" pitchFamily="-111" charset="-128"/>
                <a:cs typeface="ＭＳ Ｐゴシック" pitchFamily="-111" charset="-128"/>
              </a:rPr>
              <a:t> </a:t>
            </a:r>
            <a:r>
              <a:rPr lang="pt-PT" sz="3100" dirty="0" err="1" smtClean="0">
                <a:solidFill>
                  <a:schemeClr val="tx1"/>
                </a:solidFill>
                <a:ea typeface="ＭＳ Ｐゴシック" pitchFamily="-111" charset="-128"/>
                <a:cs typeface="ＭＳ Ｐゴシック" pitchFamily="-111" charset="-128"/>
              </a:rPr>
              <a:t>knee</a:t>
            </a:r>
            <a:r>
              <a:rPr lang="pt-PT" sz="3100" dirty="0" smtClean="0">
                <a:solidFill>
                  <a:schemeClr val="tx1"/>
                </a:solidFill>
                <a:ea typeface="ＭＳ Ｐゴシック" pitchFamily="-111" charset="-128"/>
                <a:cs typeface="ＭＳ Ｐゴシック" pitchFamily="-111" charset="-128"/>
              </a:rPr>
              <a:t> </a:t>
            </a:r>
            <a:r>
              <a:rPr lang="pt-PT" sz="3100" dirty="0" err="1" smtClean="0">
                <a:solidFill>
                  <a:schemeClr val="tx1"/>
                </a:solidFill>
                <a:ea typeface="ＭＳ Ｐゴシック" pitchFamily="-111" charset="-128"/>
                <a:cs typeface="ＭＳ Ｐゴシック" pitchFamily="-111" charset="-128"/>
              </a:rPr>
              <a:t>surgery</a:t>
            </a:r>
            <a:r>
              <a:rPr lang="pt-PT" sz="3100" dirty="0" smtClean="0">
                <a:solidFill>
                  <a:schemeClr val="tx1"/>
                </a:solidFill>
                <a:ea typeface="ＭＳ Ｐゴシック" pitchFamily="-111" charset="-128"/>
                <a:cs typeface="ＭＳ Ｐゴシック" pitchFamily="-111" charset="-128"/>
              </a:rPr>
              <a:t> 9 </a:t>
            </a:r>
            <a:r>
              <a:rPr lang="pt-PT" sz="3100" dirty="0" err="1" smtClean="0">
                <a:solidFill>
                  <a:schemeClr val="tx1"/>
                </a:solidFill>
                <a:ea typeface="ＭＳ Ｐゴシック" pitchFamily="-111" charset="-128"/>
                <a:cs typeface="ＭＳ Ｐゴシック" pitchFamily="-111" charset="-128"/>
              </a:rPr>
              <a:t>years</a:t>
            </a:r>
            <a:r>
              <a:rPr lang="pt-PT" sz="3100" dirty="0" smtClean="0">
                <a:solidFill>
                  <a:schemeClr val="tx1"/>
                </a:solidFill>
                <a:ea typeface="ＭＳ Ｐゴシック" pitchFamily="-111" charset="-128"/>
                <a:cs typeface="ＭＳ Ｐゴシック" pitchFamily="-111" charset="-128"/>
              </a:rPr>
              <a:t> </a:t>
            </a:r>
            <a:r>
              <a:rPr lang="pt-PT" sz="3100" dirty="0" err="1" smtClean="0">
                <a:solidFill>
                  <a:schemeClr val="tx1"/>
                </a:solidFill>
                <a:ea typeface="ＭＳ Ｐゴシック" pitchFamily="-111" charset="-128"/>
                <a:cs typeface="ＭＳ Ｐゴシック" pitchFamily="-111" charset="-128"/>
              </a:rPr>
              <a:t>ago</a:t>
            </a:r>
            <a:r>
              <a:rPr lang="pt-PT" sz="3100" dirty="0" smtClean="0">
                <a:solidFill>
                  <a:schemeClr val="tx1"/>
                </a:solidFill>
                <a:ea typeface="ＭＳ Ｐゴシック" pitchFamily="-111" charset="-128"/>
                <a:cs typeface="ＭＳ Ｐゴシック" pitchFamily="-111" charset="-128"/>
              </a:rPr>
              <a:t>, </a:t>
            </a:r>
            <a:r>
              <a:rPr lang="pt-PT" sz="3100" dirty="0" err="1" smtClean="0">
                <a:solidFill>
                  <a:schemeClr val="tx1"/>
                </a:solidFill>
                <a:ea typeface="ＭＳ Ｐゴシック" pitchFamily="-111" charset="-128"/>
                <a:cs typeface="ＭＳ Ｐゴシック" pitchFamily="-111" charset="-128"/>
              </a:rPr>
              <a:t>right</a:t>
            </a:r>
            <a:r>
              <a:rPr lang="pt-PT" sz="3100" dirty="0" smtClean="0">
                <a:solidFill>
                  <a:schemeClr val="tx1"/>
                </a:solidFill>
                <a:ea typeface="ＭＳ Ｐゴシック" pitchFamily="-111" charset="-128"/>
                <a:cs typeface="ＭＳ Ｐゴシック" pitchFamily="-111" charset="-128"/>
              </a:rPr>
              <a:t> </a:t>
            </a:r>
            <a:r>
              <a:rPr lang="pt-PT" sz="3100" dirty="0" err="1" smtClean="0">
                <a:solidFill>
                  <a:schemeClr val="tx1"/>
                </a:solidFill>
                <a:ea typeface="ＭＳ Ｐゴシック" pitchFamily="-111" charset="-128"/>
                <a:cs typeface="ＭＳ Ｐゴシック" pitchFamily="-111" charset="-128"/>
              </a:rPr>
              <a:t>knee</a:t>
            </a:r>
            <a:r>
              <a:rPr lang="pt-PT" sz="3100" dirty="0" smtClean="0">
                <a:solidFill>
                  <a:schemeClr val="tx1"/>
                </a:solidFill>
                <a:ea typeface="ＭＳ Ｐゴシック" pitchFamily="-111" charset="-128"/>
                <a:cs typeface="ＭＳ Ｐゴシック" pitchFamily="-111" charset="-128"/>
              </a:rPr>
              <a:t> </a:t>
            </a:r>
            <a:r>
              <a:rPr lang="pt-PT" sz="3100" dirty="0" err="1" smtClean="0">
                <a:solidFill>
                  <a:schemeClr val="tx1"/>
                </a:solidFill>
                <a:ea typeface="ＭＳ Ｐゴシック" pitchFamily="-111" charset="-128"/>
                <a:cs typeface="ＭＳ Ｐゴシック" pitchFamily="-111" charset="-128"/>
              </a:rPr>
              <a:t>injury</a:t>
            </a:r>
            <a:r>
              <a:rPr lang="pt-PT" sz="3100" dirty="0" smtClean="0">
                <a:solidFill>
                  <a:schemeClr val="tx1"/>
                </a:solidFill>
                <a:ea typeface="ＭＳ Ｐゴシック" pitchFamily="-111" charset="-128"/>
                <a:cs typeface="ＭＳ Ｐゴシック" pitchFamily="-111" charset="-128"/>
              </a:rPr>
              <a:t> 8 </a:t>
            </a:r>
            <a:r>
              <a:rPr lang="pt-PT" sz="3100" dirty="0" err="1" smtClean="0">
                <a:solidFill>
                  <a:schemeClr val="tx1"/>
                </a:solidFill>
                <a:ea typeface="ＭＳ Ｐゴシック" pitchFamily="-111" charset="-128"/>
                <a:cs typeface="ＭＳ Ｐゴシック" pitchFamily="-111" charset="-128"/>
              </a:rPr>
              <a:t>years</a:t>
            </a:r>
            <a:r>
              <a:rPr lang="pt-PT" sz="3100" dirty="0" smtClean="0">
                <a:solidFill>
                  <a:schemeClr val="tx1"/>
                </a:solidFill>
                <a:ea typeface="ＭＳ Ｐゴシック" pitchFamily="-111" charset="-128"/>
                <a:cs typeface="ＭＳ Ｐゴシック" pitchFamily="-111" charset="-128"/>
              </a:rPr>
              <a:t> </a:t>
            </a:r>
            <a:r>
              <a:rPr lang="pt-PT" sz="3100" dirty="0" err="1" smtClean="0">
                <a:solidFill>
                  <a:schemeClr val="tx1"/>
                </a:solidFill>
                <a:ea typeface="ＭＳ Ｐゴシック" pitchFamily="-111" charset="-128"/>
                <a:cs typeface="ＭＳ Ｐゴシック" pitchFamily="-111" charset="-128"/>
              </a:rPr>
              <a:t>ago</a:t>
            </a:r>
            <a:r>
              <a:rPr lang="pt-PT" sz="3100" dirty="0" smtClean="0">
                <a:solidFill>
                  <a:schemeClr val="tx1"/>
                </a:solidFill>
                <a:ea typeface="ＭＳ Ｐゴシック" pitchFamily="-111" charset="-128"/>
                <a:cs typeface="ＭＳ Ｐゴシック" pitchFamily="-111" charset="-128"/>
              </a:rPr>
              <a:t>, </a:t>
            </a:r>
            <a:r>
              <a:rPr lang="pt-PT" sz="3100" dirty="0" err="1" smtClean="0">
                <a:solidFill>
                  <a:schemeClr val="tx1"/>
                </a:solidFill>
                <a:ea typeface="ＭＳ Ｐゴシック" pitchFamily="-111" charset="-128"/>
                <a:cs typeface="ＭＳ Ｐゴシック" pitchFamily="-111" charset="-128"/>
              </a:rPr>
              <a:t>conservative</a:t>
            </a:r>
            <a:r>
              <a:rPr lang="pt-PT" sz="3100" dirty="0" smtClean="0">
                <a:solidFill>
                  <a:schemeClr val="tx1"/>
                </a:solidFill>
                <a:ea typeface="ＭＳ Ｐゴシック" pitchFamily="-111" charset="-128"/>
                <a:cs typeface="ＭＳ Ｐゴシック" pitchFamily="-111" charset="-128"/>
              </a:rPr>
              <a:t> </a:t>
            </a:r>
            <a:r>
              <a:rPr lang="pt-PT" sz="3100" dirty="0" err="1" smtClean="0">
                <a:solidFill>
                  <a:schemeClr val="tx1"/>
                </a:solidFill>
                <a:ea typeface="ＭＳ Ｐゴシック" pitchFamily="-111" charset="-128"/>
                <a:cs typeface="ＭＳ Ｐゴシック" pitchFamily="-111" charset="-128"/>
              </a:rPr>
              <a:t>treatment</a:t>
            </a:r>
            <a:r>
              <a:rPr lang="pt-PT" sz="3100" dirty="0" smtClean="0">
                <a:solidFill>
                  <a:schemeClr val="tx1"/>
                </a:solidFill>
                <a:ea typeface="ＭＳ Ｐゴシック" pitchFamily="-111" charset="-128"/>
                <a:cs typeface="ＭＳ Ｐゴシック" pitchFamily="-111" charset="-128"/>
              </a:rPr>
              <a:t> </a:t>
            </a:r>
          </a:p>
        </p:txBody>
      </p:sp>
      <p:pic>
        <p:nvPicPr>
          <p:cNvPr id="25605" name="Picture 4" descr="2 knees.png"/>
          <p:cNvPicPr>
            <a:picLocks noChangeAspect="1"/>
          </p:cNvPicPr>
          <p:nvPr/>
        </p:nvPicPr>
        <p:blipFill>
          <a:blip r:embed="rId2"/>
          <a:srcRect/>
          <a:stretch>
            <a:fillRect/>
          </a:stretch>
        </p:blipFill>
        <p:spPr bwMode="auto">
          <a:xfrm>
            <a:off x="4956308" y="2430645"/>
            <a:ext cx="4963990" cy="3635191"/>
          </a:xfrm>
          <a:prstGeom prst="rect">
            <a:avLst/>
          </a:prstGeom>
          <a:noFill/>
          <a:ln w="9525">
            <a:noFill/>
            <a:miter lim="800000"/>
            <a:headEnd/>
            <a:tailEnd/>
          </a:ln>
        </p:spPr>
      </p:pic>
      <p:pic>
        <p:nvPicPr>
          <p:cNvPr id="25606" name="Picture 5" descr="2 knees1.png"/>
          <p:cNvPicPr>
            <a:picLocks noChangeAspect="1"/>
          </p:cNvPicPr>
          <p:nvPr/>
        </p:nvPicPr>
        <p:blipFill>
          <a:blip r:embed="rId3"/>
          <a:srcRect/>
          <a:stretch>
            <a:fillRect/>
          </a:stretch>
        </p:blipFill>
        <p:spPr bwMode="auto">
          <a:xfrm>
            <a:off x="252016" y="2435895"/>
            <a:ext cx="4620286" cy="361184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FF6600"/>
          </a:solidFill>
        </p:spPr>
        <p:txBody>
          <a:bodyPr/>
          <a:lstStyle/>
          <a:p>
            <a:r>
              <a:rPr lang="en-US" sz="3500" b="1" dirty="0" smtClean="0"/>
              <a:t>REINJURIES: THE NIGHTMARE FOR PLAYERS AND CLINICIANS</a:t>
            </a:r>
            <a:endParaRPr lang="pt-PT" sz="3500" dirty="0"/>
          </a:p>
        </p:txBody>
      </p:sp>
      <p:sp>
        <p:nvSpPr>
          <p:cNvPr id="6" name="Content Placeholder 5"/>
          <p:cNvSpPr>
            <a:spLocks noGrp="1"/>
          </p:cNvSpPr>
          <p:nvPr>
            <p:ph idx="1"/>
          </p:nvPr>
        </p:nvSpPr>
        <p:spPr>
          <a:xfrm>
            <a:off x="468312" y="2027237"/>
            <a:ext cx="9067800" cy="4986338"/>
          </a:xfrm>
        </p:spPr>
        <p:txBody>
          <a:bodyPr/>
          <a:lstStyle/>
          <a:p>
            <a:r>
              <a:rPr lang="en-US" sz="3100" dirty="0" smtClean="0">
                <a:latin typeface="Cambria"/>
                <a:cs typeface="Cambria"/>
              </a:rPr>
              <a:t>    Re-injury rate is sometimes considered as an instrument to measure the skills of medical staff.</a:t>
            </a:r>
          </a:p>
          <a:p>
            <a:pPr>
              <a:buNone/>
            </a:pPr>
            <a:endParaRPr lang="en-US" sz="3100" dirty="0" smtClean="0">
              <a:latin typeface="Cambria"/>
              <a:cs typeface="Cambria"/>
            </a:endParaRPr>
          </a:p>
          <a:p>
            <a:r>
              <a:rPr lang="en-US" sz="3100" dirty="0" smtClean="0">
                <a:latin typeface="Cambria"/>
                <a:cs typeface="Cambria"/>
              </a:rPr>
              <a:t>    In fact, if injury incidence is mainly affected by technical and performance activities then re-injuries, as determined by an early return to play and incomplete rehabilitation, are often associated with medical staff performance.</a:t>
            </a:r>
            <a:endParaRPr lang="pt-PT" sz="3100" dirty="0">
              <a:latin typeface="Cambria"/>
              <a:cs typeface="Cambri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10080624" cy="789216"/>
          </a:xfrm>
          <a:solidFill>
            <a:srgbClr val="FF6600"/>
          </a:solidFill>
        </p:spPr>
        <p:txBody>
          <a:bodyPr/>
          <a:lstStyle/>
          <a:p>
            <a:r>
              <a:rPr lang="pt-PT" sz="4000" dirty="0" smtClean="0">
                <a:latin typeface="Cambria"/>
                <a:cs typeface="Cambria"/>
              </a:rPr>
              <a:t>ETIOLOGY OF ACL GRAFT FAILURE</a:t>
            </a:r>
            <a:endParaRPr lang="pt-PT" sz="4000" dirty="0">
              <a:latin typeface="Cambria"/>
              <a:cs typeface="Cambria"/>
            </a:endParaRPr>
          </a:p>
        </p:txBody>
      </p:sp>
      <p:graphicFrame>
        <p:nvGraphicFramePr>
          <p:cNvPr id="6" name="Diagram 5"/>
          <p:cNvGraphicFramePr/>
          <p:nvPr/>
        </p:nvGraphicFramePr>
        <p:xfrm>
          <a:off x="924057" y="884237"/>
          <a:ext cx="9156568" cy="5963744"/>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468312" y="6370637"/>
            <a:ext cx="4000908" cy="362619"/>
          </a:xfrm>
          <a:prstGeom prst="rect">
            <a:avLst/>
          </a:prstGeom>
          <a:noFill/>
        </p:spPr>
        <p:txBody>
          <a:bodyPr wrap="none" lIns="100794" tIns="50397" rIns="100794" bIns="50397" rtlCol="0">
            <a:spAutoFit/>
          </a:bodyPr>
          <a:lstStyle/>
          <a:p>
            <a:r>
              <a:rPr lang="pt-PT" dirty="0" err="1" smtClean="0">
                <a:solidFill>
                  <a:srgbClr val="000000"/>
                </a:solidFill>
              </a:rPr>
              <a:t>University</a:t>
            </a:r>
            <a:r>
              <a:rPr lang="pt-PT" dirty="0" smtClean="0">
                <a:solidFill>
                  <a:srgbClr val="000000"/>
                </a:solidFill>
              </a:rPr>
              <a:t> </a:t>
            </a:r>
            <a:r>
              <a:rPr lang="pt-PT" dirty="0" err="1" smtClean="0">
                <a:solidFill>
                  <a:srgbClr val="000000"/>
                </a:solidFill>
              </a:rPr>
              <a:t>of</a:t>
            </a:r>
            <a:r>
              <a:rPr lang="pt-PT" dirty="0" smtClean="0">
                <a:solidFill>
                  <a:srgbClr val="000000"/>
                </a:solidFill>
              </a:rPr>
              <a:t> </a:t>
            </a:r>
            <a:r>
              <a:rPr lang="pt-PT" dirty="0" err="1" smtClean="0">
                <a:solidFill>
                  <a:srgbClr val="000000"/>
                </a:solidFill>
              </a:rPr>
              <a:t>Pittsburgh</a:t>
            </a:r>
            <a:r>
              <a:rPr lang="pt-PT" dirty="0" smtClean="0">
                <a:solidFill>
                  <a:srgbClr val="000000"/>
                </a:solidFill>
              </a:rPr>
              <a:t> </a:t>
            </a:r>
            <a:r>
              <a:rPr lang="pt-PT" dirty="0" err="1" smtClean="0">
                <a:solidFill>
                  <a:srgbClr val="000000"/>
                </a:solidFill>
              </a:rPr>
              <a:t>Classification</a:t>
            </a:r>
            <a:endParaRPr lang="pt-PT" dirty="0">
              <a:solidFill>
                <a:srgbClr val="000000"/>
              </a:solidFill>
            </a:endParaRPr>
          </a:p>
        </p:txBody>
      </p:sp>
      <p:pic>
        <p:nvPicPr>
          <p:cNvPr id="8" name="Picture 7" descr="Untitled.4png.png"/>
          <p:cNvPicPr>
            <a:picLocks noChangeAspect="1"/>
          </p:cNvPicPr>
          <p:nvPr/>
        </p:nvPicPr>
        <p:blipFill>
          <a:blip r:embed="rId7"/>
          <a:stretch>
            <a:fillRect/>
          </a:stretch>
        </p:blipFill>
        <p:spPr>
          <a:xfrm>
            <a:off x="-252016" y="755967"/>
            <a:ext cx="4702767" cy="495578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b="16832"/>
          <a:stretch>
            <a:fillRect/>
          </a:stretch>
        </p:blipFill>
        <p:spPr>
          <a:xfrm>
            <a:off x="570702" y="335985"/>
            <a:ext cx="9292577" cy="5795751"/>
          </a:xfrm>
          <a:prstGeom prst="rect">
            <a:avLst/>
          </a:prstGeom>
        </p:spPr>
      </p:pic>
      <p:pic>
        <p:nvPicPr>
          <p:cNvPr id="6" name="Picture 5" descr="Fig 1png.jpg"/>
          <p:cNvPicPr>
            <a:picLocks noChangeAspect="1"/>
          </p:cNvPicPr>
          <p:nvPr/>
        </p:nvPicPr>
        <p:blipFill>
          <a:blip r:embed="rId3"/>
          <a:stretch>
            <a:fillRect/>
          </a:stretch>
        </p:blipFill>
        <p:spPr>
          <a:xfrm>
            <a:off x="5497512" y="1722437"/>
            <a:ext cx="4248953" cy="4387802"/>
          </a:xfrm>
          <a:prstGeom prst="rect">
            <a:avLst/>
          </a:prstGeom>
        </p:spPr>
      </p:pic>
      <p:sp>
        <p:nvSpPr>
          <p:cNvPr id="7" name="Oval 6"/>
          <p:cNvSpPr/>
          <p:nvPr/>
        </p:nvSpPr>
        <p:spPr>
          <a:xfrm>
            <a:off x="1260078" y="4115823"/>
            <a:ext cx="4116255" cy="1007957"/>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pt-PT"/>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6216385" y="6299729"/>
            <a:ext cx="3864240" cy="33598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algn="ctr">
              <a:defRPr/>
            </a:pPr>
            <a:endParaRPr lang="pt-PT" dirty="0">
              <a:solidFill>
                <a:schemeClr val="tx1"/>
              </a:solidFill>
            </a:endParaRPr>
          </a:p>
        </p:txBody>
      </p:sp>
      <p:pic>
        <p:nvPicPr>
          <p:cNvPr id="6" name="Picture 5"/>
          <p:cNvPicPr>
            <a:picLocks noChangeAspect="1"/>
          </p:cNvPicPr>
          <p:nvPr/>
        </p:nvPicPr>
        <p:blipFill>
          <a:blip r:embed="rId2"/>
          <a:stretch>
            <a:fillRect/>
          </a:stretch>
        </p:blipFill>
        <p:spPr>
          <a:xfrm>
            <a:off x="2352146" y="0"/>
            <a:ext cx="7728479" cy="5369689"/>
          </a:xfrm>
          <a:prstGeom prst="rect">
            <a:avLst/>
          </a:prstGeom>
        </p:spPr>
      </p:pic>
      <p:pic>
        <p:nvPicPr>
          <p:cNvPr id="4" name="Picture 3"/>
          <p:cNvPicPr>
            <a:picLocks noChangeAspect="1"/>
          </p:cNvPicPr>
          <p:nvPr/>
        </p:nvPicPr>
        <p:blipFill>
          <a:blip r:embed="rId3"/>
          <a:srcRect b="38007"/>
          <a:stretch>
            <a:fillRect/>
          </a:stretch>
        </p:blipFill>
        <p:spPr>
          <a:xfrm>
            <a:off x="0" y="4367812"/>
            <a:ext cx="5781692" cy="2687884"/>
          </a:xfrm>
          <a:prstGeom prst="rect">
            <a:avLst/>
          </a:prstGeom>
        </p:spPr>
      </p:pic>
      <p:pic>
        <p:nvPicPr>
          <p:cNvPr id="8" name="Picture 7"/>
          <p:cNvPicPr>
            <a:picLocks noChangeAspect="1"/>
          </p:cNvPicPr>
          <p:nvPr/>
        </p:nvPicPr>
        <p:blipFill>
          <a:blip r:embed="rId4"/>
          <a:stretch>
            <a:fillRect/>
          </a:stretch>
        </p:blipFill>
        <p:spPr>
          <a:xfrm>
            <a:off x="5791599" y="4367812"/>
            <a:ext cx="4289027" cy="2856259"/>
          </a:xfrm>
          <a:prstGeom prst="rect">
            <a:avLst/>
          </a:prstGeom>
        </p:spPr>
      </p:pic>
      <p:pic>
        <p:nvPicPr>
          <p:cNvPr id="9" name="Picture 8"/>
          <p:cNvPicPr>
            <a:picLocks noChangeAspect="1"/>
          </p:cNvPicPr>
          <p:nvPr/>
        </p:nvPicPr>
        <p:blipFill>
          <a:blip r:embed="rId5"/>
          <a:srcRect l="32000" r="24000"/>
          <a:stretch>
            <a:fillRect/>
          </a:stretch>
        </p:blipFill>
        <p:spPr>
          <a:xfrm>
            <a:off x="0" y="0"/>
            <a:ext cx="2772172" cy="440981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3363912" y="4389437"/>
            <a:ext cx="6477000" cy="3310093"/>
          </a:xfrm>
          <a:prstGeom prst="rect">
            <a:avLst/>
          </a:prstGeom>
        </p:spPr>
        <p:txBody>
          <a:bodyPr wrap="square" lIns="100794" tIns="50397" rIns="100794" bIns="50397">
            <a:spAutoFit/>
          </a:bodyPr>
          <a:lstStyle/>
          <a:p>
            <a:pPr marL="251986" indent="-251986">
              <a:buAutoNum type="arabicPeriod"/>
            </a:pPr>
            <a:r>
              <a:rPr lang="en-US" sz="1400" dirty="0" smtClean="0">
                <a:solidFill>
                  <a:srgbClr val="000000"/>
                </a:solidFill>
                <a:latin typeface="Cambria"/>
                <a:cs typeface="Cambria"/>
              </a:rPr>
              <a:t>Griffin </a:t>
            </a:r>
            <a:r>
              <a:rPr lang="en-US" sz="1400" dirty="0">
                <a:solidFill>
                  <a:srgbClr val="000000"/>
                </a:solidFill>
                <a:latin typeface="Cambria"/>
                <a:cs typeface="Cambria"/>
              </a:rPr>
              <a:t>LY, </a:t>
            </a:r>
            <a:r>
              <a:rPr lang="en-US" sz="1400" dirty="0" err="1">
                <a:solidFill>
                  <a:srgbClr val="000000"/>
                </a:solidFill>
                <a:latin typeface="Cambria"/>
                <a:cs typeface="Cambria"/>
              </a:rPr>
              <a:t>Albohm</a:t>
            </a:r>
            <a:r>
              <a:rPr lang="en-US" sz="1400" dirty="0">
                <a:solidFill>
                  <a:srgbClr val="000000"/>
                </a:solidFill>
                <a:latin typeface="Cambria"/>
                <a:cs typeface="Cambria"/>
              </a:rPr>
              <a:t> MJ, Arendt, EA, et al. Understanding and Preventing Noncontact Anterior </a:t>
            </a:r>
            <a:r>
              <a:rPr lang="en-US" sz="1400" dirty="0" err="1">
                <a:solidFill>
                  <a:srgbClr val="000000"/>
                </a:solidFill>
                <a:latin typeface="Cambria"/>
                <a:cs typeface="Cambria"/>
              </a:rPr>
              <a:t>Cruciate</a:t>
            </a:r>
            <a:r>
              <a:rPr lang="en-US" sz="1400" dirty="0">
                <a:solidFill>
                  <a:srgbClr val="000000"/>
                </a:solidFill>
                <a:latin typeface="Cambria"/>
                <a:cs typeface="Cambria"/>
              </a:rPr>
              <a:t> Ligament Injuries: A Review of the Hunt Valley II Meeting, January 2005. American Journal of Sports Medicine. 2006 34:9. 1512-1532</a:t>
            </a:r>
            <a:r>
              <a:rPr lang="en-US" sz="1400" dirty="0" smtClean="0">
                <a:solidFill>
                  <a:srgbClr val="000000"/>
                </a:solidFill>
                <a:latin typeface="Cambria"/>
                <a:cs typeface="Cambria"/>
              </a:rPr>
              <a:t>.</a:t>
            </a:r>
          </a:p>
          <a:p>
            <a:pPr marL="251986" indent="-251986">
              <a:buAutoNum type="arabicPeriod"/>
            </a:pPr>
            <a:endParaRPr lang="en-US" sz="1400" dirty="0" smtClean="0">
              <a:solidFill>
                <a:srgbClr val="000000"/>
              </a:solidFill>
              <a:latin typeface="Cambria"/>
              <a:cs typeface="Cambria"/>
            </a:endParaRPr>
          </a:p>
          <a:p>
            <a:pPr marL="251986" indent="-251986">
              <a:buAutoNum type="arabicPeriod"/>
            </a:pPr>
            <a:r>
              <a:rPr lang="en-US" sz="1400" dirty="0" err="1" smtClean="0">
                <a:solidFill>
                  <a:srgbClr val="000000"/>
                </a:solidFill>
                <a:latin typeface="Cambria"/>
                <a:cs typeface="Cambria"/>
              </a:rPr>
              <a:t>Paterno</a:t>
            </a:r>
            <a:r>
              <a:rPr lang="en-US" sz="1400" dirty="0" smtClean="0">
                <a:solidFill>
                  <a:srgbClr val="000000"/>
                </a:solidFill>
                <a:latin typeface="Cambria"/>
                <a:cs typeface="Cambria"/>
              </a:rPr>
              <a:t> </a:t>
            </a:r>
            <a:r>
              <a:rPr lang="en-US" sz="1400" dirty="0">
                <a:solidFill>
                  <a:srgbClr val="000000"/>
                </a:solidFill>
                <a:latin typeface="Cambria"/>
                <a:cs typeface="Cambria"/>
              </a:rPr>
              <a:t>MV. Paper #2. Presented AOSSM Annual Meeting; July 11-14, 2013; Chicago</a:t>
            </a:r>
            <a:r>
              <a:rPr lang="en-US" sz="1400" dirty="0" smtClean="0">
                <a:solidFill>
                  <a:srgbClr val="000000"/>
                </a:solidFill>
                <a:latin typeface="Cambria"/>
                <a:cs typeface="Cambria"/>
              </a:rPr>
              <a:t>.</a:t>
            </a:r>
          </a:p>
          <a:p>
            <a:pPr marL="251986" indent="-251986">
              <a:buAutoNum type="arabicPeriod"/>
            </a:pPr>
            <a:endParaRPr lang="en-US" sz="1400" dirty="0" smtClean="0">
              <a:solidFill>
                <a:srgbClr val="000000"/>
              </a:solidFill>
              <a:latin typeface="Cambria"/>
              <a:cs typeface="Cambria"/>
            </a:endParaRPr>
          </a:p>
          <a:p>
            <a:pPr marL="251986" indent="-251986">
              <a:buAutoNum type="arabicPeriod"/>
            </a:pPr>
            <a:r>
              <a:rPr lang="en-US" sz="1400" dirty="0" smtClean="0">
                <a:solidFill>
                  <a:srgbClr val="000000"/>
                </a:solidFill>
                <a:latin typeface="Cambria"/>
                <a:cs typeface="Cambria"/>
              </a:rPr>
              <a:t>Wright </a:t>
            </a:r>
            <a:r>
              <a:rPr lang="en-US" sz="1400" dirty="0">
                <a:solidFill>
                  <a:srgbClr val="000000"/>
                </a:solidFill>
                <a:latin typeface="Cambria"/>
                <a:cs typeface="Cambria"/>
              </a:rPr>
              <a:t>RW, </a:t>
            </a:r>
            <a:r>
              <a:rPr lang="en-US" sz="1400" dirty="0" err="1">
                <a:solidFill>
                  <a:srgbClr val="000000"/>
                </a:solidFill>
                <a:latin typeface="Cambria"/>
                <a:cs typeface="Cambria"/>
              </a:rPr>
              <a:t>Magnussen</a:t>
            </a:r>
            <a:r>
              <a:rPr lang="en-US" sz="1400" dirty="0">
                <a:solidFill>
                  <a:srgbClr val="000000"/>
                </a:solidFill>
                <a:latin typeface="Cambria"/>
                <a:cs typeface="Cambria"/>
              </a:rPr>
              <a:t> RA, Dunn WR, </a:t>
            </a:r>
            <a:r>
              <a:rPr lang="en-US" sz="1400" dirty="0" err="1">
                <a:solidFill>
                  <a:srgbClr val="000000"/>
                </a:solidFill>
                <a:latin typeface="Cambria"/>
                <a:cs typeface="Cambria"/>
              </a:rPr>
              <a:t>Spindler</a:t>
            </a:r>
            <a:r>
              <a:rPr lang="en-US" sz="1400" dirty="0">
                <a:solidFill>
                  <a:srgbClr val="000000"/>
                </a:solidFill>
                <a:latin typeface="Cambria"/>
                <a:cs typeface="Cambria"/>
              </a:rPr>
              <a:t> KP, </a:t>
            </a:r>
            <a:r>
              <a:rPr lang="en-US" sz="1400" dirty="0" err="1">
                <a:solidFill>
                  <a:srgbClr val="000000"/>
                </a:solidFill>
                <a:latin typeface="Cambria"/>
                <a:cs typeface="Cambria"/>
              </a:rPr>
              <a:t>Ipsilateral</a:t>
            </a:r>
            <a:r>
              <a:rPr lang="en-US" sz="1400" dirty="0">
                <a:solidFill>
                  <a:srgbClr val="000000"/>
                </a:solidFill>
                <a:latin typeface="Cambria"/>
                <a:cs typeface="Cambria"/>
              </a:rPr>
              <a:t> Graft and </a:t>
            </a:r>
            <a:r>
              <a:rPr lang="en-US" sz="1400" dirty="0" err="1">
                <a:solidFill>
                  <a:srgbClr val="000000"/>
                </a:solidFill>
                <a:latin typeface="Cambria"/>
                <a:cs typeface="Cambria"/>
              </a:rPr>
              <a:t>Contralateral</a:t>
            </a:r>
            <a:r>
              <a:rPr lang="en-US" sz="1400" dirty="0">
                <a:solidFill>
                  <a:srgbClr val="000000"/>
                </a:solidFill>
                <a:latin typeface="Cambria"/>
                <a:cs typeface="Cambria"/>
              </a:rPr>
              <a:t> ACL Rupture at Five Years or More Following ACL Reconstruction. Journal of Bone and Joint Surgery, Am. 2011;93:1159-1165</a:t>
            </a:r>
            <a:r>
              <a:rPr lang="en-US" sz="1400" dirty="0" smtClean="0">
                <a:solidFill>
                  <a:srgbClr val="000000"/>
                </a:solidFill>
                <a:latin typeface="Cambria"/>
                <a:cs typeface="Cambria"/>
              </a:rPr>
              <a:t>.</a:t>
            </a:r>
          </a:p>
          <a:p>
            <a:pPr marL="251986" indent="-251986">
              <a:buAutoNum type="arabicPeriod"/>
            </a:pPr>
            <a:endParaRPr lang="en-US" sz="1400" dirty="0" smtClean="0">
              <a:solidFill>
                <a:srgbClr val="000000"/>
              </a:solidFill>
              <a:latin typeface="Cambria"/>
              <a:cs typeface="Cambria"/>
            </a:endParaRPr>
          </a:p>
          <a:p>
            <a:pPr marL="251986" indent="-251986">
              <a:buAutoNum type="arabicPeriod"/>
            </a:pPr>
            <a:r>
              <a:rPr lang="en-US" sz="1400" dirty="0" err="1" smtClean="0">
                <a:solidFill>
                  <a:srgbClr val="000000"/>
                </a:solidFill>
                <a:latin typeface="Cambria"/>
                <a:cs typeface="Cambria"/>
              </a:rPr>
              <a:t>Spindler</a:t>
            </a:r>
            <a:r>
              <a:rPr lang="en-US" sz="1400" dirty="0" smtClean="0">
                <a:solidFill>
                  <a:srgbClr val="000000"/>
                </a:solidFill>
                <a:latin typeface="Cambria"/>
                <a:cs typeface="Cambria"/>
              </a:rPr>
              <a:t> </a:t>
            </a:r>
            <a:r>
              <a:rPr lang="en-US" sz="1400" dirty="0">
                <a:solidFill>
                  <a:srgbClr val="000000"/>
                </a:solidFill>
                <a:latin typeface="Cambria"/>
                <a:cs typeface="Cambria"/>
              </a:rPr>
              <a:t>et al. Return to High School and College-Level Football After Anterior </a:t>
            </a:r>
            <a:r>
              <a:rPr lang="en-US" sz="1400" dirty="0" err="1">
                <a:solidFill>
                  <a:srgbClr val="000000"/>
                </a:solidFill>
                <a:latin typeface="Cambria"/>
                <a:cs typeface="Cambria"/>
              </a:rPr>
              <a:t>Cruciate</a:t>
            </a:r>
            <a:r>
              <a:rPr lang="en-US" sz="1400" dirty="0">
                <a:solidFill>
                  <a:srgbClr val="000000"/>
                </a:solidFill>
                <a:latin typeface="Cambria"/>
                <a:cs typeface="Cambria"/>
              </a:rPr>
              <a:t> Ligament Reconstruction. Am J Sports Med. Published online Aug. 24, 2012.  </a:t>
            </a:r>
            <a:endParaRPr lang="pt-PT" sz="1400" dirty="0">
              <a:solidFill>
                <a:srgbClr val="000000"/>
              </a:solidFill>
              <a:latin typeface="Cambria"/>
              <a:cs typeface="Cambria"/>
            </a:endParaRPr>
          </a:p>
        </p:txBody>
      </p:sp>
      <p:sp>
        <p:nvSpPr>
          <p:cNvPr id="7" name="Rectangle 6"/>
          <p:cNvSpPr/>
          <p:nvPr/>
        </p:nvSpPr>
        <p:spPr>
          <a:xfrm>
            <a:off x="239712" y="427037"/>
            <a:ext cx="9840913" cy="4685085"/>
          </a:xfrm>
          <a:prstGeom prst="rect">
            <a:avLst/>
          </a:prstGeom>
        </p:spPr>
        <p:txBody>
          <a:bodyPr wrap="square" lIns="100794" tIns="50397" rIns="100794" bIns="50397">
            <a:spAutoFit/>
          </a:bodyPr>
          <a:lstStyle/>
          <a:p>
            <a:endParaRPr lang="en-US" sz="2000" dirty="0" smtClean="0">
              <a:solidFill>
                <a:srgbClr val="FFFFFF"/>
              </a:solidFill>
              <a:latin typeface="Cambria"/>
              <a:cs typeface="Cambria"/>
            </a:endParaRPr>
          </a:p>
          <a:p>
            <a:r>
              <a:rPr lang="en-US" sz="2000" dirty="0" smtClean="0">
                <a:solidFill>
                  <a:srgbClr val="000000"/>
                </a:solidFill>
                <a:latin typeface="Cambria"/>
                <a:cs typeface="Cambria"/>
              </a:rPr>
              <a:t>Young </a:t>
            </a:r>
            <a:r>
              <a:rPr lang="en-US" sz="2000" dirty="0">
                <a:solidFill>
                  <a:srgbClr val="000000"/>
                </a:solidFill>
                <a:latin typeface="Cambria"/>
                <a:cs typeface="Cambria"/>
              </a:rPr>
              <a:t>people between the ages of </a:t>
            </a:r>
            <a:r>
              <a:rPr lang="en-US" sz="2000" b="1" dirty="0">
                <a:solidFill>
                  <a:srgbClr val="000000"/>
                </a:solidFill>
                <a:latin typeface="Cambria"/>
                <a:cs typeface="Cambria"/>
              </a:rPr>
              <a:t>15-25 </a:t>
            </a:r>
            <a:r>
              <a:rPr lang="en-US" sz="2000" dirty="0">
                <a:solidFill>
                  <a:srgbClr val="000000"/>
                </a:solidFill>
                <a:latin typeface="Cambria"/>
                <a:cs typeface="Cambria"/>
              </a:rPr>
              <a:t>account for half of all ACL injuries</a:t>
            </a:r>
            <a:r>
              <a:rPr lang="en-US" sz="2000" dirty="0" smtClean="0">
                <a:solidFill>
                  <a:srgbClr val="000000"/>
                </a:solidFill>
                <a:latin typeface="Cambria"/>
                <a:cs typeface="Cambria"/>
              </a:rPr>
              <a:t>. In more recent football studies, a </a:t>
            </a:r>
            <a:r>
              <a:rPr lang="en-US" sz="2000" b="1" dirty="0" smtClean="0">
                <a:solidFill>
                  <a:srgbClr val="000000"/>
                </a:solidFill>
                <a:latin typeface="Cambria"/>
                <a:cs typeface="Cambria"/>
              </a:rPr>
              <a:t>re-injury rate between 12 and 30%</a:t>
            </a:r>
            <a:r>
              <a:rPr lang="en-US" sz="2000" dirty="0" smtClean="0">
                <a:solidFill>
                  <a:srgbClr val="000000"/>
                </a:solidFill>
                <a:latin typeface="Cambria"/>
                <a:cs typeface="Cambria"/>
              </a:rPr>
              <a:t> has been reported.</a:t>
            </a:r>
          </a:p>
          <a:p>
            <a:endParaRPr lang="en-US" sz="2000" dirty="0" smtClean="0">
              <a:solidFill>
                <a:srgbClr val="000000"/>
              </a:solidFill>
              <a:latin typeface="Cambria"/>
              <a:cs typeface="Cambria"/>
            </a:endParaRPr>
          </a:p>
          <a:p>
            <a:r>
              <a:rPr lang="en-US" sz="2000" dirty="0" smtClean="0">
                <a:solidFill>
                  <a:srgbClr val="000000"/>
                </a:solidFill>
                <a:latin typeface="Cambria"/>
                <a:cs typeface="Cambria"/>
              </a:rPr>
              <a:t>A </a:t>
            </a:r>
            <a:r>
              <a:rPr lang="en-US" sz="2000" dirty="0">
                <a:solidFill>
                  <a:srgbClr val="000000"/>
                </a:solidFill>
                <a:latin typeface="Cambria"/>
                <a:cs typeface="Cambria"/>
              </a:rPr>
              <a:t>person who has torn their ACL has </a:t>
            </a:r>
            <a:r>
              <a:rPr lang="en-US" sz="2000" b="1" dirty="0">
                <a:solidFill>
                  <a:srgbClr val="000000"/>
                </a:solidFill>
                <a:latin typeface="Cambria"/>
                <a:cs typeface="Cambria"/>
              </a:rPr>
              <a:t>a 15 times greater risk</a:t>
            </a:r>
            <a:r>
              <a:rPr lang="en-US" sz="2000" dirty="0">
                <a:solidFill>
                  <a:srgbClr val="000000"/>
                </a:solidFill>
                <a:latin typeface="Cambria"/>
                <a:cs typeface="Cambria"/>
              </a:rPr>
              <a:t> of a second ACL injury during the initial </a:t>
            </a:r>
            <a:r>
              <a:rPr lang="en-US" sz="2000" b="1" dirty="0">
                <a:solidFill>
                  <a:srgbClr val="000000"/>
                </a:solidFill>
                <a:latin typeface="Cambria"/>
                <a:cs typeface="Cambria"/>
              </a:rPr>
              <a:t>12 months after ACL </a:t>
            </a:r>
            <a:r>
              <a:rPr lang="en-US" sz="2000" b="1" dirty="0" smtClean="0">
                <a:solidFill>
                  <a:srgbClr val="000000"/>
                </a:solidFill>
                <a:latin typeface="Cambria"/>
                <a:cs typeface="Cambria"/>
              </a:rPr>
              <a:t>reconstruction </a:t>
            </a:r>
          </a:p>
          <a:p>
            <a:endParaRPr lang="en-US" sz="2000" dirty="0" smtClean="0">
              <a:solidFill>
                <a:srgbClr val="000000"/>
              </a:solidFill>
              <a:latin typeface="Cambria"/>
              <a:cs typeface="Cambria"/>
            </a:endParaRPr>
          </a:p>
          <a:p>
            <a:r>
              <a:rPr lang="en-US" sz="2000" dirty="0">
                <a:solidFill>
                  <a:srgbClr val="000000"/>
                </a:solidFill>
                <a:latin typeface="Cambria"/>
                <a:cs typeface="Cambria"/>
              </a:rPr>
              <a:t>R</a:t>
            </a:r>
            <a:r>
              <a:rPr lang="en-US" sz="2000" dirty="0" smtClean="0">
                <a:solidFill>
                  <a:srgbClr val="000000"/>
                </a:solidFill>
                <a:latin typeface="Cambria"/>
                <a:cs typeface="Cambria"/>
              </a:rPr>
              <a:t>isk </a:t>
            </a:r>
            <a:r>
              <a:rPr lang="en-US" sz="2000" dirty="0">
                <a:solidFill>
                  <a:srgbClr val="000000"/>
                </a:solidFill>
                <a:latin typeface="Cambria"/>
                <a:cs typeface="Cambria"/>
              </a:rPr>
              <a:t>of ACL injury to the opposite knee is </a:t>
            </a:r>
            <a:r>
              <a:rPr lang="en-US" sz="2000" b="1" dirty="0">
                <a:solidFill>
                  <a:srgbClr val="000000"/>
                </a:solidFill>
                <a:latin typeface="Cambria"/>
                <a:cs typeface="Cambria"/>
              </a:rPr>
              <a:t>two times </a:t>
            </a:r>
            <a:r>
              <a:rPr lang="en-US" sz="2000" dirty="0">
                <a:solidFill>
                  <a:srgbClr val="000000"/>
                </a:solidFill>
                <a:latin typeface="Cambria"/>
                <a:cs typeface="Cambria"/>
              </a:rPr>
              <a:t>that of the restructured </a:t>
            </a:r>
            <a:r>
              <a:rPr lang="en-US" sz="2000" dirty="0" smtClean="0">
                <a:solidFill>
                  <a:srgbClr val="000000"/>
                </a:solidFill>
                <a:latin typeface="Cambria"/>
                <a:cs typeface="Cambria"/>
              </a:rPr>
              <a:t>knee</a:t>
            </a:r>
          </a:p>
          <a:p>
            <a:endParaRPr lang="en-US" sz="2000" dirty="0">
              <a:solidFill>
                <a:srgbClr val="000000"/>
              </a:solidFill>
              <a:latin typeface="Cambria"/>
              <a:cs typeface="Cambria"/>
            </a:endParaRPr>
          </a:p>
          <a:p>
            <a:r>
              <a:rPr lang="en-US" sz="2000" dirty="0" smtClean="0">
                <a:solidFill>
                  <a:srgbClr val="000000"/>
                </a:solidFill>
                <a:latin typeface="Cambria"/>
                <a:cs typeface="Cambria"/>
              </a:rPr>
              <a:t>Many athletes (30%) </a:t>
            </a:r>
            <a:r>
              <a:rPr lang="en-US" sz="2000" dirty="0">
                <a:solidFill>
                  <a:srgbClr val="000000"/>
                </a:solidFill>
                <a:latin typeface="Cambria"/>
                <a:cs typeface="Cambria"/>
              </a:rPr>
              <a:t>don’t return to sport after ACL reconstruction due to </a:t>
            </a:r>
            <a:r>
              <a:rPr lang="en-US" sz="2000" b="1" dirty="0">
                <a:solidFill>
                  <a:srgbClr val="000000"/>
                </a:solidFill>
                <a:latin typeface="Cambria"/>
                <a:cs typeface="Cambria"/>
              </a:rPr>
              <a:t>fear of re-</a:t>
            </a:r>
            <a:r>
              <a:rPr lang="en-US" sz="2000" b="1" dirty="0" smtClean="0">
                <a:solidFill>
                  <a:srgbClr val="000000"/>
                </a:solidFill>
                <a:latin typeface="Cambria"/>
                <a:cs typeface="Cambria"/>
              </a:rPr>
              <a:t>injury</a:t>
            </a:r>
          </a:p>
          <a:p>
            <a:endParaRPr lang="en-US" sz="2000" dirty="0" smtClean="0">
              <a:solidFill>
                <a:srgbClr val="000000"/>
              </a:solidFill>
              <a:latin typeface="Cambria"/>
              <a:cs typeface="Cambria"/>
            </a:endParaRPr>
          </a:p>
          <a:p>
            <a:r>
              <a:rPr lang="en-US" sz="2000" dirty="0" smtClean="0">
                <a:solidFill>
                  <a:srgbClr val="000000"/>
                </a:solidFill>
                <a:latin typeface="Cambria"/>
                <a:cs typeface="Cambria"/>
              </a:rPr>
              <a:t>The importance of </a:t>
            </a:r>
            <a:r>
              <a:rPr lang="en-US" sz="2000" b="1" dirty="0" smtClean="0">
                <a:solidFill>
                  <a:srgbClr val="000000"/>
                </a:solidFill>
                <a:latin typeface="Cambria"/>
                <a:cs typeface="Cambria"/>
              </a:rPr>
              <a:t>correct guidelines and specific medical and physical tests </a:t>
            </a:r>
            <a:r>
              <a:rPr lang="en-US" sz="2000" dirty="0" smtClean="0">
                <a:solidFill>
                  <a:srgbClr val="000000"/>
                </a:solidFill>
                <a:latin typeface="Cambria"/>
                <a:cs typeface="Cambria"/>
              </a:rPr>
              <a:t>in the return to play decision. </a:t>
            </a:r>
          </a:p>
          <a:p>
            <a:endParaRPr lang="en-US" sz="2000" dirty="0" smtClean="0">
              <a:solidFill>
                <a:srgbClr val="000000"/>
              </a:solidFill>
              <a:latin typeface="Cambria"/>
              <a:cs typeface="Cambria"/>
            </a:endParaRPr>
          </a:p>
          <a:p>
            <a:endParaRPr lang="pt-PT" sz="2000" dirty="0">
              <a:solidFill>
                <a:srgbClr val="000000"/>
              </a:solidFill>
              <a:latin typeface="Cambria"/>
              <a:cs typeface="Cambria"/>
            </a:endParaRPr>
          </a:p>
        </p:txBody>
      </p:sp>
      <p:pic>
        <p:nvPicPr>
          <p:cNvPr id="10" name="Picture 9"/>
          <p:cNvPicPr>
            <a:picLocks noChangeAspect="1"/>
          </p:cNvPicPr>
          <p:nvPr/>
        </p:nvPicPr>
        <p:blipFill>
          <a:blip r:embed="rId2"/>
          <a:stretch>
            <a:fillRect/>
          </a:stretch>
        </p:blipFill>
        <p:spPr>
          <a:xfrm>
            <a:off x="392112" y="4479807"/>
            <a:ext cx="3080191" cy="3079868"/>
          </a:xfrm>
          <a:prstGeom prst="rect">
            <a:avLst/>
          </a:prstGeom>
        </p:spPr>
      </p:pic>
      <p:sp>
        <p:nvSpPr>
          <p:cNvPr id="9" name="Title 8"/>
          <p:cNvSpPr>
            <a:spLocks noGrp="1"/>
          </p:cNvSpPr>
          <p:nvPr>
            <p:ph type="title"/>
          </p:nvPr>
        </p:nvSpPr>
        <p:spPr>
          <a:xfrm>
            <a:off x="-1" y="0"/>
            <a:ext cx="10080625" cy="506412"/>
          </a:xfrm>
          <a:solidFill>
            <a:srgbClr val="FF6600"/>
          </a:solidFill>
        </p:spPr>
        <p:txBody>
          <a:bodyPr/>
          <a:lstStyle/>
          <a:p>
            <a:r>
              <a:rPr lang="en-US" b="1" dirty="0" smtClean="0">
                <a:latin typeface="Cambria"/>
                <a:cs typeface="Cambria"/>
              </a:rPr>
              <a:t/>
            </a:r>
            <a:br>
              <a:rPr lang="en-US" b="1" dirty="0" smtClean="0">
                <a:latin typeface="Cambria"/>
                <a:cs typeface="Cambria"/>
              </a:rPr>
            </a:br>
            <a:r>
              <a:rPr lang="en-US" b="1" dirty="0" smtClean="0">
                <a:latin typeface="Cambria"/>
                <a:cs typeface="Cambria"/>
              </a:rPr>
              <a:t>About ACL Injury - The Facts</a:t>
            </a:r>
            <a:br>
              <a:rPr lang="en-US" b="1" dirty="0" smtClean="0">
                <a:latin typeface="Cambria"/>
                <a:cs typeface="Cambria"/>
              </a:rPr>
            </a:br>
            <a:endParaRPr lang="pt-PT"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1" name="Picture 5" descr="jhUntitled.png"/>
          <p:cNvPicPr>
            <a:picLocks noChangeAspect="1"/>
          </p:cNvPicPr>
          <p:nvPr/>
        </p:nvPicPr>
        <p:blipFill>
          <a:blip r:embed="rId2"/>
          <a:srcRect t="8851"/>
          <a:stretch>
            <a:fillRect/>
          </a:stretch>
        </p:blipFill>
        <p:spPr bwMode="auto">
          <a:xfrm>
            <a:off x="0" y="0"/>
            <a:ext cx="10080625" cy="5182269"/>
          </a:xfrm>
          <a:prstGeom prst="rect">
            <a:avLst/>
          </a:prstGeom>
          <a:noFill/>
          <a:ln w="9525">
            <a:noFill/>
            <a:miter lim="800000"/>
            <a:headEnd/>
            <a:tailEnd/>
          </a:ln>
        </p:spPr>
      </p:pic>
      <p:sp>
        <p:nvSpPr>
          <p:cNvPr id="27653" name="Rectangle 4"/>
          <p:cNvSpPr>
            <a:spLocks noChangeArrowheads="1"/>
          </p:cNvSpPr>
          <p:nvPr/>
        </p:nvSpPr>
        <p:spPr bwMode="auto">
          <a:xfrm>
            <a:off x="336021" y="755968"/>
            <a:ext cx="9492589" cy="2214382"/>
          </a:xfrm>
          <a:prstGeom prst="rect">
            <a:avLst/>
          </a:prstGeom>
          <a:noFill/>
          <a:ln w="9525">
            <a:noFill/>
            <a:miter lim="800000"/>
            <a:headEnd/>
            <a:tailEnd/>
          </a:ln>
        </p:spPr>
        <p:txBody>
          <a:bodyPr lIns="100794" tIns="50397" rIns="100794" bIns="50397">
            <a:prstTxWarp prst="textNoShape">
              <a:avLst/>
            </a:prstTxWarp>
            <a:spAutoFit/>
          </a:bodyPr>
          <a:lstStyle/>
          <a:p>
            <a:pPr algn="ctr"/>
            <a:r>
              <a:rPr lang="pt-PT" sz="4900" dirty="0"/>
              <a:t>IS ACL RECONSTRUCTION, ONLY, A SAVE THE MENISCUS PROCEDURE?</a:t>
            </a:r>
          </a:p>
        </p:txBody>
      </p:sp>
      <p:pic>
        <p:nvPicPr>
          <p:cNvPr id="6" name="Picture 5" descr="ASK_Spendermeniskus.jpg"/>
          <p:cNvPicPr>
            <a:picLocks noChangeAspect="1"/>
          </p:cNvPicPr>
          <p:nvPr/>
        </p:nvPicPr>
        <p:blipFill>
          <a:blip r:embed="rId3"/>
          <a:srcRect t="-1697" b="10123"/>
          <a:stretch>
            <a:fillRect/>
          </a:stretch>
        </p:blipFill>
        <p:spPr>
          <a:xfrm>
            <a:off x="-19721" y="5075237"/>
            <a:ext cx="10100346" cy="248443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7" name="Rectangle 3"/>
          <p:cNvSpPr>
            <a:spLocks noChangeArrowheads="1"/>
          </p:cNvSpPr>
          <p:nvPr/>
        </p:nvSpPr>
        <p:spPr bwMode="auto">
          <a:xfrm>
            <a:off x="315912" y="1265237"/>
            <a:ext cx="6720417" cy="5830015"/>
          </a:xfrm>
          <a:prstGeom prst="rect">
            <a:avLst/>
          </a:prstGeom>
          <a:noFill/>
          <a:ln w="9525">
            <a:noFill/>
            <a:miter lim="800000"/>
            <a:headEnd/>
            <a:tailEnd/>
          </a:ln>
        </p:spPr>
        <p:txBody>
          <a:bodyPr lIns="100794" tIns="50397" rIns="100794" bIns="50397">
            <a:prstTxWarp prst="textNoShape">
              <a:avLst/>
            </a:prstTxWarp>
            <a:spAutoFit/>
          </a:bodyPr>
          <a:lstStyle/>
          <a:p>
            <a:pPr algn="just">
              <a:buClr>
                <a:srgbClr val="FF6600"/>
              </a:buClr>
            </a:pPr>
            <a:r>
              <a:rPr lang="en-US" sz="2000" dirty="0">
                <a:solidFill>
                  <a:srgbClr val="000000"/>
                </a:solidFill>
              </a:rPr>
              <a:t>Eleven years after ACL-rupture the physical activity levels are similar for both groups.</a:t>
            </a:r>
          </a:p>
          <a:p>
            <a:pPr algn="just">
              <a:buClr>
                <a:srgbClr val="FF6600"/>
              </a:buClr>
            </a:pPr>
            <a:endParaRPr lang="en-US" sz="2000" dirty="0">
              <a:solidFill>
                <a:srgbClr val="000000"/>
              </a:solidFill>
            </a:endParaRPr>
          </a:p>
          <a:p>
            <a:pPr algn="just">
              <a:buClr>
                <a:srgbClr val="FF6600"/>
              </a:buClr>
            </a:pPr>
            <a:r>
              <a:rPr lang="en-US" sz="2000" dirty="0">
                <a:solidFill>
                  <a:srgbClr val="000000"/>
                </a:solidFill>
              </a:rPr>
              <a:t>After ACL-reconstruction, stability is higher as is osteoarthritis, whereby the result is not necessarily perceived as better subjectively</a:t>
            </a:r>
          </a:p>
          <a:p>
            <a:pPr algn="just">
              <a:buClr>
                <a:srgbClr val="FF6600"/>
              </a:buClr>
            </a:pPr>
            <a:endParaRPr lang="en-US" sz="2000" dirty="0">
              <a:solidFill>
                <a:srgbClr val="000000"/>
              </a:solidFill>
            </a:endParaRPr>
          </a:p>
          <a:p>
            <a:pPr algn="just">
              <a:buClr>
                <a:srgbClr val="FF6600"/>
              </a:buClr>
            </a:pPr>
            <a:r>
              <a:rPr lang="en-US" sz="2000" dirty="0">
                <a:solidFill>
                  <a:srgbClr val="000000"/>
                </a:solidFill>
              </a:rPr>
              <a:t>Specifically, this retrospective study yielded a 24% incidence of </a:t>
            </a:r>
            <a:r>
              <a:rPr lang="en-US" sz="2000" dirty="0" err="1">
                <a:solidFill>
                  <a:srgbClr val="000000"/>
                </a:solidFill>
              </a:rPr>
              <a:t>oseoarthrits</a:t>
            </a:r>
            <a:r>
              <a:rPr lang="en-US" sz="2000" dirty="0">
                <a:solidFill>
                  <a:srgbClr val="000000"/>
                </a:solidFill>
              </a:rPr>
              <a:t> 11 years after conservative management of ACL-rupture in patients not needing secondary surgery</a:t>
            </a:r>
          </a:p>
          <a:p>
            <a:pPr algn="just">
              <a:buClr>
                <a:srgbClr val="FF6600"/>
              </a:buClr>
            </a:pPr>
            <a:endParaRPr lang="en-US" sz="2000" dirty="0">
              <a:solidFill>
                <a:srgbClr val="000000"/>
              </a:solidFill>
            </a:endParaRPr>
          </a:p>
          <a:p>
            <a:pPr algn="just">
              <a:buClr>
                <a:srgbClr val="FF6600"/>
              </a:buClr>
            </a:pPr>
            <a:r>
              <a:rPr lang="en-US" sz="2000" b="1" dirty="0">
                <a:solidFill>
                  <a:srgbClr val="000000"/>
                </a:solidFill>
              </a:rPr>
              <a:t>The risk of secondary </a:t>
            </a:r>
            <a:r>
              <a:rPr lang="en-US" sz="2000" b="1" dirty="0" err="1">
                <a:solidFill>
                  <a:srgbClr val="000000"/>
                </a:solidFill>
              </a:rPr>
              <a:t>meniscal</a:t>
            </a:r>
            <a:r>
              <a:rPr lang="en-US" sz="2000" b="1" dirty="0">
                <a:solidFill>
                  <a:srgbClr val="000000"/>
                </a:solidFill>
              </a:rPr>
              <a:t> tears is reduced after ACL reconstruction, which reduces the negative effects of OA after surgery</a:t>
            </a:r>
          </a:p>
          <a:p>
            <a:pPr algn="just">
              <a:buClr>
                <a:srgbClr val="FF6600"/>
              </a:buClr>
            </a:pPr>
            <a:endParaRPr lang="en-US" sz="2000" dirty="0">
              <a:solidFill>
                <a:srgbClr val="000000"/>
              </a:solidFill>
            </a:endParaRPr>
          </a:p>
          <a:p>
            <a:pPr algn="just">
              <a:buClr>
                <a:srgbClr val="FF6600"/>
              </a:buClr>
            </a:pPr>
            <a:r>
              <a:rPr lang="en-US" sz="2000" dirty="0">
                <a:solidFill>
                  <a:srgbClr val="000000"/>
                </a:solidFill>
              </a:rPr>
              <a:t>The ultimate objective would be to achieve a good subjective outcome by conservative treatment followed by a rehabilitation program designed to keep secondary meniscus tears at a low level.</a:t>
            </a:r>
            <a:endParaRPr lang="pt-PT" sz="2000" dirty="0">
              <a:solidFill>
                <a:srgbClr val="000000"/>
              </a:solidFill>
            </a:endParaRPr>
          </a:p>
        </p:txBody>
      </p:sp>
      <p:sp>
        <p:nvSpPr>
          <p:cNvPr id="26628" name="Rectangle 4"/>
          <p:cNvSpPr>
            <a:spLocks noChangeArrowheads="1"/>
          </p:cNvSpPr>
          <p:nvPr/>
        </p:nvSpPr>
        <p:spPr bwMode="auto">
          <a:xfrm>
            <a:off x="420026" y="167994"/>
            <a:ext cx="9408583" cy="1135446"/>
          </a:xfrm>
          <a:prstGeom prst="rect">
            <a:avLst/>
          </a:prstGeom>
          <a:solidFill>
            <a:srgbClr val="FF6600"/>
          </a:solidFill>
          <a:ln w="9525">
            <a:noFill/>
            <a:miter lim="800000"/>
            <a:headEnd/>
            <a:tailEnd/>
          </a:ln>
        </p:spPr>
        <p:txBody>
          <a:bodyPr lIns="100794" tIns="50397" rIns="100794" bIns="50397">
            <a:prstTxWarp prst="textNoShape">
              <a:avLst/>
            </a:prstTxWarp>
            <a:spAutoFit/>
          </a:bodyPr>
          <a:lstStyle/>
          <a:p>
            <a:pPr algn="just"/>
            <a:r>
              <a:rPr lang="en-US" dirty="0"/>
              <a:t>Knee Surgery, Sports </a:t>
            </a:r>
            <a:r>
              <a:rPr lang="en-US" dirty="0" err="1"/>
              <a:t>Traumatology</a:t>
            </a:r>
            <a:r>
              <a:rPr lang="en-US" dirty="0"/>
              <a:t>, Arthroscopy May 2008, Volume 16, Issue 5, pp 442-448 Function, osteoarthritis and activity after ACL-rupture: 11 years follow-up results of conservative versus reconstructive </a:t>
            </a:r>
            <a:r>
              <a:rPr lang="en-US" dirty="0" err="1"/>
              <a:t>treatmentM</a:t>
            </a:r>
            <a:r>
              <a:rPr lang="en-US" dirty="0"/>
              <a:t>. A. Kessler, H. </a:t>
            </a:r>
            <a:r>
              <a:rPr lang="en-US" dirty="0" err="1"/>
              <a:t>Behrend</a:t>
            </a:r>
            <a:r>
              <a:rPr lang="en-US" dirty="0"/>
              <a:t>, S. </a:t>
            </a:r>
            <a:r>
              <a:rPr lang="en-US" dirty="0" err="1"/>
              <a:t>Henz</a:t>
            </a:r>
            <a:r>
              <a:rPr lang="en-US" dirty="0"/>
              <a:t>, G. Stutz, A. </a:t>
            </a:r>
            <a:r>
              <a:rPr lang="en-US" dirty="0" err="1"/>
              <a:t>Rukavina</a:t>
            </a:r>
            <a:r>
              <a:rPr lang="en-US" dirty="0"/>
              <a:t>, M. S. </a:t>
            </a:r>
            <a:r>
              <a:rPr lang="en-US" dirty="0" err="1"/>
              <a:t>Kuster</a:t>
            </a:r>
            <a:endParaRPr lang="en-US" dirty="0"/>
          </a:p>
        </p:txBody>
      </p:sp>
      <p:pic>
        <p:nvPicPr>
          <p:cNvPr id="6" name="Picture 5" descr="Untitled.png"/>
          <p:cNvPicPr>
            <a:picLocks noChangeAspect="1"/>
          </p:cNvPicPr>
          <p:nvPr/>
        </p:nvPicPr>
        <p:blipFill>
          <a:blip r:embed="rId2">
            <a:lum bright="-14000" contrast="-8000"/>
          </a:blip>
          <a:srcRect l="1204" t="978" r="3944"/>
          <a:stretch>
            <a:fillRect/>
          </a:stretch>
        </p:blipFill>
        <p:spPr>
          <a:xfrm>
            <a:off x="7031536" y="1722437"/>
            <a:ext cx="2797074" cy="1819411"/>
          </a:xfrm>
          <a:prstGeom prst="rect">
            <a:avLst/>
          </a:prstGeom>
          <a:ln>
            <a:noFill/>
          </a:ln>
          <a:effectLst>
            <a:outerShdw blurRad="292100" dist="139700" dir="2700000" algn="tl" rotWithShape="0">
              <a:srgbClr val="333333">
                <a:alpha val="65000"/>
              </a:srgbClr>
            </a:outerShdw>
          </a:effectLst>
        </p:spPr>
      </p:pic>
      <p:pic>
        <p:nvPicPr>
          <p:cNvPr id="26630" name="Picture 2"/>
          <p:cNvPicPr>
            <a:picLocks noChangeAspect="1"/>
          </p:cNvPicPr>
          <p:nvPr/>
        </p:nvPicPr>
        <p:blipFill>
          <a:blip r:embed="rId3"/>
          <a:srcRect/>
          <a:stretch>
            <a:fillRect/>
          </a:stretch>
        </p:blipFill>
        <p:spPr bwMode="auto">
          <a:xfrm>
            <a:off x="7250112" y="4180429"/>
            <a:ext cx="2649945" cy="2479614"/>
          </a:xfrm>
          <a:prstGeom prst="rect">
            <a:avLst/>
          </a:prstGeom>
          <a:noFill/>
          <a:ln w="9525">
            <a:noFill/>
            <a:miter lim="800000"/>
            <a:headEnd/>
            <a:tailEnd/>
          </a:ln>
        </p:spPr>
      </p:pic>
      <p:sp>
        <p:nvSpPr>
          <p:cNvPr id="9" name="Oval 8"/>
          <p:cNvSpPr/>
          <p:nvPr/>
        </p:nvSpPr>
        <p:spPr>
          <a:xfrm>
            <a:off x="6183312" y="0"/>
            <a:ext cx="1008063" cy="1007957"/>
          </a:xfrm>
          <a:prstGeom prst="ellipse">
            <a:avLst/>
          </a:prstGeom>
          <a:noFill/>
          <a:ln w="38100" cap="flat" cmpd="sng" algn="ctr">
            <a:solidFill>
              <a:srgbClr val="0EAD2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algn="ctr">
              <a:defRPr/>
            </a:pPr>
            <a:endParaRPr lang="pt-PT"/>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srcRect/>
          <a:stretch>
            <a:fillRect/>
          </a:stretch>
        </p:blipFill>
        <p:spPr bwMode="auto">
          <a:xfrm>
            <a:off x="7199313" y="6335713"/>
            <a:ext cx="2124075" cy="866775"/>
          </a:xfrm>
          <a:prstGeom prst="rect">
            <a:avLst/>
          </a:prstGeom>
          <a:noFill/>
          <a:ln w="9525" cap="flat">
            <a:noFill/>
            <a:round/>
            <a:headEnd/>
            <a:tailEnd/>
          </a:ln>
          <a:effectLst/>
        </p:spPr>
      </p:pic>
      <p:pic>
        <p:nvPicPr>
          <p:cNvPr id="3" name="Picture 2"/>
          <p:cNvPicPr>
            <a:picLocks noChangeAspect="1"/>
          </p:cNvPicPr>
          <p:nvPr/>
        </p:nvPicPr>
        <p:blipFill>
          <a:blip r:embed="rId4"/>
          <a:stretch>
            <a:fillRect/>
          </a:stretch>
        </p:blipFill>
        <p:spPr>
          <a:xfrm>
            <a:off x="1077912" y="1036637"/>
            <a:ext cx="7302500" cy="889000"/>
          </a:xfrm>
          <a:prstGeom prst="rect">
            <a:avLst/>
          </a:prstGeom>
        </p:spPr>
      </p:pic>
      <p:sp>
        <p:nvSpPr>
          <p:cNvPr id="4" name="Rectangle 3"/>
          <p:cNvSpPr/>
          <p:nvPr/>
        </p:nvSpPr>
        <p:spPr>
          <a:xfrm>
            <a:off x="544511" y="2332037"/>
            <a:ext cx="9536113" cy="4646657"/>
          </a:xfrm>
          <a:prstGeom prst="rect">
            <a:avLst/>
          </a:prstGeom>
        </p:spPr>
        <p:txBody>
          <a:bodyPr wrap="square">
            <a:spAutoFit/>
          </a:bodyPr>
          <a:lstStyle/>
          <a:p>
            <a:r>
              <a:rPr lang="en-US" b="1" dirty="0" smtClean="0">
                <a:solidFill>
                  <a:srgbClr val="000000"/>
                </a:solidFill>
              </a:rPr>
              <a:t>Options for non operative treatment of ACL injuries exist, but remain controversial </a:t>
            </a:r>
            <a:r>
              <a:rPr lang="en-US" b="1" dirty="0" err="1" smtClean="0">
                <a:solidFill>
                  <a:srgbClr val="000000"/>
                </a:solidFill>
              </a:rPr>
              <a:t>Orthopaedics</a:t>
            </a:r>
            <a:r>
              <a:rPr lang="en-US" b="1" dirty="0" smtClean="0">
                <a:solidFill>
                  <a:srgbClr val="000000"/>
                </a:solidFill>
              </a:rPr>
              <a:t> Today Europe, </a:t>
            </a:r>
            <a:r>
              <a:rPr lang="en-US" sz="2400" b="1" dirty="0" smtClean="0">
                <a:solidFill>
                  <a:srgbClr val="FF0000"/>
                </a:solidFill>
              </a:rPr>
              <a:t>November 2016</a:t>
            </a:r>
          </a:p>
          <a:p>
            <a:endParaRPr lang="en-US" b="1" dirty="0" smtClean="0">
              <a:solidFill>
                <a:srgbClr val="000000"/>
              </a:solidFill>
            </a:endParaRPr>
          </a:p>
          <a:p>
            <a:r>
              <a:rPr lang="en-US" dirty="0" smtClean="0">
                <a:solidFill>
                  <a:srgbClr val="000000"/>
                </a:solidFill>
              </a:rPr>
              <a:t>“There are a lot of scientific articles, [and] there are a lot of talks on the topic and experts’ opinions saying that if you want to return to sports, you need an ACL reconstruction,” </a:t>
            </a:r>
            <a:r>
              <a:rPr lang="en-US" b="1" dirty="0" smtClean="0">
                <a:solidFill>
                  <a:srgbClr val="000000"/>
                </a:solidFill>
              </a:rPr>
              <a:t>Richard B. </a:t>
            </a:r>
            <a:r>
              <a:rPr lang="en-US" b="1" dirty="0" err="1" smtClean="0">
                <a:solidFill>
                  <a:srgbClr val="000000"/>
                </a:solidFill>
              </a:rPr>
              <a:t>Frobell</a:t>
            </a:r>
            <a:r>
              <a:rPr lang="en-US" b="1" dirty="0" smtClean="0">
                <a:solidFill>
                  <a:srgbClr val="000000"/>
                </a:solidFill>
              </a:rPr>
              <a:t>, PhD, of the Department of </a:t>
            </a:r>
            <a:r>
              <a:rPr lang="en-US" b="1" dirty="0" err="1" smtClean="0">
                <a:solidFill>
                  <a:srgbClr val="000000"/>
                </a:solidFill>
              </a:rPr>
              <a:t>Orthopaedics</a:t>
            </a:r>
            <a:r>
              <a:rPr lang="en-US" b="1" dirty="0" smtClean="0">
                <a:solidFill>
                  <a:srgbClr val="000000"/>
                </a:solidFill>
              </a:rPr>
              <a:t> at Lund University in Lund, Sweden, told </a:t>
            </a:r>
            <a:r>
              <a:rPr lang="en-US" b="1" dirty="0" err="1" smtClean="0">
                <a:solidFill>
                  <a:srgbClr val="000000"/>
                </a:solidFill>
              </a:rPr>
              <a:t>Orthopaedics</a:t>
            </a:r>
            <a:r>
              <a:rPr lang="en-US" b="1" dirty="0" smtClean="0">
                <a:solidFill>
                  <a:srgbClr val="000000"/>
                </a:solidFill>
              </a:rPr>
              <a:t> Today Europe. </a:t>
            </a:r>
            <a:r>
              <a:rPr lang="en-US" sz="2400" b="1" dirty="0" smtClean="0">
                <a:solidFill>
                  <a:srgbClr val="000000"/>
                </a:solidFill>
              </a:rPr>
              <a:t>“The problem is that there is little evidence to support that.”</a:t>
            </a:r>
          </a:p>
          <a:p>
            <a:endParaRPr lang="en-US" b="1" dirty="0" smtClean="0">
              <a:solidFill>
                <a:srgbClr val="000000"/>
              </a:solidFill>
            </a:endParaRPr>
          </a:p>
          <a:p>
            <a:r>
              <a:rPr lang="en-US" dirty="0" smtClean="0">
                <a:solidFill>
                  <a:srgbClr val="000000"/>
                </a:solidFill>
              </a:rPr>
              <a:t>Patients have come to believe this idea: 98% of athletes think a return to pre-injury activity level is possible, according to </a:t>
            </a:r>
            <a:r>
              <a:rPr lang="en-US" b="1" dirty="0" smtClean="0">
                <a:solidFill>
                  <a:srgbClr val="000000"/>
                </a:solidFill>
              </a:rPr>
              <a:t>Lynn </a:t>
            </a:r>
            <a:r>
              <a:rPr lang="en-US" b="1" dirty="0" err="1" smtClean="0">
                <a:solidFill>
                  <a:srgbClr val="000000"/>
                </a:solidFill>
              </a:rPr>
              <a:t>Synder-Mackler</a:t>
            </a:r>
            <a:r>
              <a:rPr lang="en-US" b="1" dirty="0" smtClean="0">
                <a:solidFill>
                  <a:srgbClr val="000000"/>
                </a:solidFill>
              </a:rPr>
              <a:t>, PT, ATC, ScD, SCS, FAPTA, professor in the Department of Physical Therapy at the University of Delaware in Newark, Del., USA. </a:t>
            </a:r>
            <a:r>
              <a:rPr lang="en-US" sz="2400" b="1" dirty="0" smtClean="0">
                <a:solidFill>
                  <a:srgbClr val="000000"/>
                </a:solidFill>
              </a:rPr>
              <a:t>However, the literature shows 55% to 65% of athletes with ACL injuries return to sports, she said</a:t>
            </a:r>
            <a:r>
              <a:rPr lang="en-US" b="1" dirty="0" smtClean="0">
                <a:solidFill>
                  <a:srgbClr val="000000"/>
                </a:solidFill>
              </a:rPr>
              <a:t>.</a:t>
            </a:r>
          </a:p>
          <a:p>
            <a:endParaRPr lang="en-US" b="1" dirty="0" smtClean="0">
              <a:solidFill>
                <a:srgbClr val="000000"/>
              </a:solidFill>
            </a:endParaRPr>
          </a:p>
          <a:p>
            <a:endParaRPr lang="pt-PT"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2941637"/>
            <a:ext cx="4720376" cy="1259946"/>
          </a:xfrm>
        </p:spPr>
        <p:txBody>
          <a:bodyPr/>
          <a:lstStyle/>
          <a:p>
            <a:pPr>
              <a:defRPr/>
            </a:pPr>
            <a:r>
              <a:rPr lang="ja-JP" altLang="en-US" sz="4400" b="1" i="1" dirty="0">
                <a:solidFill>
                  <a:srgbClr val="006095"/>
                </a:solidFill>
                <a:effectLst>
                  <a:outerShdw blurRad="38100" dist="38100" dir="2700000" algn="tl">
                    <a:srgbClr val="000000"/>
                  </a:outerShdw>
                </a:effectLst>
                <a:latin typeface="Times New Roman" pitchFamily="-102" charset="0"/>
                <a:ea typeface="MS PGothic" pitchFamily="34" charset="-128"/>
                <a:cs typeface="MS PGothic" pitchFamily="34" charset="-128"/>
              </a:rPr>
              <a:t>“</a:t>
            </a:r>
            <a:r>
              <a:rPr lang="en-US" sz="4400" dirty="0">
                <a:solidFill>
                  <a:srgbClr val="006095"/>
                </a:solidFill>
                <a:effectLst>
                  <a:outerShdw blurRad="38100" dist="38100" dir="2700000" algn="tl">
                    <a:srgbClr val="000000"/>
                  </a:outerShdw>
                </a:effectLst>
                <a:latin typeface="+mn-lt"/>
                <a:ea typeface="MS PGothic" pitchFamily="34" charset="-128"/>
                <a:cs typeface="MS PGothic" pitchFamily="34" charset="-128"/>
              </a:rPr>
              <a:t>Anatomic </a:t>
            </a:r>
            <a:r>
              <a:rPr lang="en-US" sz="4400" dirty="0">
                <a:solidFill>
                  <a:schemeClr val="bg2">
                    <a:lumMod val="75000"/>
                  </a:schemeClr>
                </a:solidFill>
                <a:effectLst>
                  <a:outerShdw blurRad="38100" dist="38100" dir="2700000" algn="tl">
                    <a:srgbClr val="000000"/>
                  </a:outerShdw>
                </a:effectLst>
                <a:latin typeface="+mn-lt"/>
                <a:ea typeface="MS PGothic" pitchFamily="34" charset="-128"/>
                <a:cs typeface="MS PGothic" pitchFamily="34" charset="-128"/>
              </a:rPr>
              <a:t>ACL reconstruction </a:t>
            </a:r>
            <a:r>
              <a:rPr lang="en-US" sz="4400" dirty="0">
                <a:solidFill>
                  <a:srgbClr val="FF0000"/>
                </a:solidFill>
                <a:effectLst>
                  <a:outerShdw blurRad="38100" dist="38100" dir="2700000" algn="tl">
                    <a:srgbClr val="000000"/>
                  </a:outerShdw>
                </a:effectLst>
                <a:latin typeface="+mn-lt"/>
                <a:ea typeface="MS PGothic" pitchFamily="34" charset="-128"/>
                <a:cs typeface="MS PGothic" pitchFamily="34" charset="-128"/>
              </a:rPr>
              <a:t/>
            </a:r>
            <a:br>
              <a:rPr lang="en-US" sz="4400" dirty="0">
                <a:solidFill>
                  <a:srgbClr val="FF0000"/>
                </a:solidFill>
                <a:effectLst>
                  <a:outerShdw blurRad="38100" dist="38100" dir="2700000" algn="tl">
                    <a:srgbClr val="000000"/>
                  </a:outerShdw>
                </a:effectLst>
                <a:latin typeface="+mn-lt"/>
                <a:ea typeface="MS PGothic" pitchFamily="34" charset="-128"/>
                <a:cs typeface="MS PGothic" pitchFamily="34" charset="-128"/>
              </a:rPr>
            </a:br>
            <a:r>
              <a:rPr lang="en-US" sz="4400" dirty="0">
                <a:solidFill>
                  <a:srgbClr val="000000"/>
                </a:solidFill>
                <a:effectLst>
                  <a:outerShdw blurRad="38100" dist="38100" dir="2700000" algn="tl">
                    <a:srgbClr val="000000"/>
                  </a:outerShdw>
                </a:effectLst>
                <a:latin typeface="+mn-lt"/>
                <a:ea typeface="MS PGothic" pitchFamily="34" charset="-128"/>
                <a:cs typeface="MS PGothic" pitchFamily="34" charset="-128"/>
              </a:rPr>
              <a:t>is defined as the functional restoration of the ACL to its native </a:t>
            </a:r>
            <a:r>
              <a:rPr lang="en-US" sz="4400" dirty="0">
                <a:solidFill>
                  <a:srgbClr val="006095"/>
                </a:solidFill>
                <a:effectLst>
                  <a:outerShdw blurRad="38100" dist="38100" dir="2700000" algn="tl">
                    <a:srgbClr val="000000"/>
                  </a:outerShdw>
                </a:effectLst>
                <a:latin typeface="+mn-lt"/>
                <a:ea typeface="MS PGothic" pitchFamily="34" charset="-128"/>
                <a:cs typeface="MS PGothic" pitchFamily="34" charset="-128"/>
              </a:rPr>
              <a:t>dimensions,</a:t>
            </a:r>
            <a:r>
              <a:rPr lang="en-US" sz="4400" dirty="0">
                <a:solidFill>
                  <a:srgbClr val="007D7A"/>
                </a:solidFill>
                <a:effectLst>
                  <a:outerShdw blurRad="38100" dist="38100" dir="2700000" algn="tl">
                    <a:srgbClr val="000000"/>
                  </a:outerShdw>
                </a:effectLst>
                <a:latin typeface="+mn-lt"/>
                <a:ea typeface="MS PGothic" pitchFamily="34" charset="-128"/>
                <a:cs typeface="MS PGothic" pitchFamily="34" charset="-128"/>
              </a:rPr>
              <a:t> </a:t>
            </a:r>
            <a:r>
              <a:rPr lang="en-US" sz="4400" dirty="0">
                <a:solidFill>
                  <a:srgbClr val="000000"/>
                </a:solidFill>
                <a:effectLst>
                  <a:outerShdw blurRad="38100" dist="38100" dir="2700000" algn="tl">
                    <a:srgbClr val="000000"/>
                  </a:outerShdw>
                </a:effectLst>
                <a:latin typeface="+mn-lt"/>
                <a:ea typeface="MS PGothic" pitchFamily="34" charset="-128"/>
                <a:cs typeface="MS PGothic" pitchFamily="34" charset="-128"/>
              </a:rPr>
              <a:t>collagen</a:t>
            </a:r>
            <a:r>
              <a:rPr lang="en-US" sz="4400" dirty="0">
                <a:solidFill>
                  <a:srgbClr val="007D7A"/>
                </a:solidFill>
                <a:effectLst>
                  <a:outerShdw blurRad="38100" dist="38100" dir="2700000" algn="tl">
                    <a:srgbClr val="000000"/>
                  </a:outerShdw>
                </a:effectLst>
                <a:latin typeface="+mn-lt"/>
                <a:ea typeface="MS PGothic" pitchFamily="34" charset="-128"/>
                <a:cs typeface="MS PGothic" pitchFamily="34" charset="-128"/>
              </a:rPr>
              <a:t> </a:t>
            </a:r>
            <a:r>
              <a:rPr lang="en-US" sz="4400" dirty="0">
                <a:solidFill>
                  <a:srgbClr val="006095"/>
                </a:solidFill>
                <a:effectLst>
                  <a:outerShdw blurRad="38100" dist="38100" dir="2700000" algn="tl">
                    <a:srgbClr val="000000"/>
                  </a:outerShdw>
                </a:effectLst>
                <a:latin typeface="+mn-lt"/>
                <a:ea typeface="MS PGothic" pitchFamily="34" charset="-128"/>
                <a:cs typeface="MS PGothic" pitchFamily="34" charset="-128"/>
              </a:rPr>
              <a:t>orientation</a:t>
            </a:r>
            <a:r>
              <a:rPr lang="en-US" sz="4400" dirty="0">
                <a:solidFill>
                  <a:srgbClr val="007D7A"/>
                </a:solidFill>
                <a:effectLst>
                  <a:outerShdw blurRad="38100" dist="38100" dir="2700000" algn="tl">
                    <a:srgbClr val="000000"/>
                  </a:outerShdw>
                </a:effectLst>
                <a:latin typeface="+mn-lt"/>
                <a:ea typeface="MS PGothic" pitchFamily="34" charset="-128"/>
                <a:cs typeface="MS PGothic" pitchFamily="34" charset="-128"/>
              </a:rPr>
              <a:t> </a:t>
            </a:r>
            <a:r>
              <a:rPr lang="en-US" sz="4400" dirty="0">
                <a:solidFill>
                  <a:srgbClr val="000000"/>
                </a:solidFill>
                <a:effectLst>
                  <a:outerShdw blurRad="38100" dist="38100" dir="2700000" algn="tl">
                    <a:srgbClr val="000000"/>
                  </a:outerShdw>
                </a:effectLst>
                <a:latin typeface="+mn-lt"/>
                <a:ea typeface="MS PGothic" pitchFamily="34" charset="-128"/>
                <a:cs typeface="MS PGothic" pitchFamily="34" charset="-128"/>
              </a:rPr>
              <a:t>and</a:t>
            </a:r>
            <a:r>
              <a:rPr lang="en-US" sz="4400" dirty="0">
                <a:solidFill>
                  <a:srgbClr val="007D7A"/>
                </a:solidFill>
                <a:effectLst>
                  <a:outerShdw blurRad="38100" dist="38100" dir="2700000" algn="tl">
                    <a:srgbClr val="000000"/>
                  </a:outerShdw>
                </a:effectLst>
                <a:latin typeface="+mn-lt"/>
                <a:ea typeface="MS PGothic" pitchFamily="34" charset="-128"/>
                <a:cs typeface="MS PGothic" pitchFamily="34" charset="-128"/>
              </a:rPr>
              <a:t> </a:t>
            </a:r>
            <a:r>
              <a:rPr lang="en-US" sz="4400" dirty="0">
                <a:solidFill>
                  <a:srgbClr val="006095"/>
                </a:solidFill>
                <a:effectLst>
                  <a:outerShdw blurRad="38100" dist="38100" dir="2700000" algn="tl">
                    <a:srgbClr val="000000"/>
                  </a:outerShdw>
                </a:effectLst>
                <a:latin typeface="+mn-lt"/>
                <a:ea typeface="MS PGothic" pitchFamily="34" charset="-128"/>
                <a:cs typeface="MS PGothic" pitchFamily="34" charset="-128"/>
              </a:rPr>
              <a:t>insertion sites</a:t>
            </a:r>
            <a:r>
              <a:rPr lang="ja-JP" altLang="en-US" sz="4400" dirty="0">
                <a:solidFill>
                  <a:srgbClr val="006095"/>
                </a:solidFill>
                <a:effectLst>
                  <a:outerShdw blurRad="38100" dist="38100" dir="2700000" algn="tl">
                    <a:srgbClr val="000000"/>
                  </a:outerShdw>
                </a:effectLst>
                <a:latin typeface="+mn-lt"/>
                <a:ea typeface="MS PGothic" pitchFamily="34" charset="-128"/>
                <a:cs typeface="MS PGothic" pitchFamily="34" charset="-128"/>
              </a:rPr>
              <a:t>”</a:t>
            </a:r>
            <a:endParaRPr lang="en-US" sz="4400" dirty="0">
              <a:solidFill>
                <a:srgbClr val="006095"/>
              </a:solidFill>
              <a:effectLst>
                <a:outerShdw blurRad="38100" dist="38100" dir="2700000" algn="tl">
                  <a:srgbClr val="000000"/>
                </a:outerShdw>
              </a:effectLst>
              <a:latin typeface="+mn-lt"/>
              <a:ea typeface="MS PGothic" pitchFamily="34" charset="-128"/>
              <a:cs typeface="MS PGothic" pitchFamily="34" charset="-128"/>
            </a:endParaRPr>
          </a:p>
        </p:txBody>
      </p:sp>
      <p:pic>
        <p:nvPicPr>
          <p:cNvPr id="4" name="Picture 3"/>
          <p:cNvPicPr>
            <a:picLocks noChangeAspect="1"/>
          </p:cNvPicPr>
          <p:nvPr/>
        </p:nvPicPr>
        <p:blipFill>
          <a:blip r:embed="rId3"/>
          <a:stretch>
            <a:fillRect/>
          </a:stretch>
        </p:blipFill>
        <p:spPr>
          <a:xfrm>
            <a:off x="5116512" y="4313237"/>
            <a:ext cx="4809067" cy="2705100"/>
          </a:xfrm>
          <a:prstGeom prst="rect">
            <a:avLst/>
          </a:prstGeom>
        </p:spPr>
      </p:pic>
      <p:graphicFrame>
        <p:nvGraphicFramePr>
          <p:cNvPr id="40962" name="Object 24"/>
          <p:cNvGraphicFramePr>
            <a:graphicFrameLocks noChangeAspect="1"/>
          </p:cNvGraphicFramePr>
          <p:nvPr/>
        </p:nvGraphicFramePr>
        <p:xfrm>
          <a:off x="5166827" y="655636"/>
          <a:ext cx="4674085" cy="3505201"/>
        </p:xfrm>
        <a:graphic>
          <a:graphicData uri="http://schemas.openxmlformats.org/presentationml/2006/ole">
            <p:oleObj spid="_x0000_s40962" name="Fotografia do Photo Editor" r:id="rId4" imgW="9523810" imgH="7144747" progId="">
              <p:embed/>
            </p:oleObj>
          </a:graphicData>
        </a:graphic>
      </p:graphicFrame>
      <p:pic>
        <p:nvPicPr>
          <p:cNvPr id="7" name="Picture 6"/>
          <p:cNvPicPr>
            <a:picLocks noChangeAspect="1"/>
          </p:cNvPicPr>
          <p:nvPr/>
        </p:nvPicPr>
        <p:blipFill>
          <a:blip r:embed="rId5"/>
          <a:stretch>
            <a:fillRect/>
          </a:stretch>
        </p:blipFill>
        <p:spPr>
          <a:xfrm>
            <a:off x="8240712" y="198437"/>
            <a:ext cx="1573270" cy="1282700"/>
          </a:xfrm>
          <a:prstGeom prst="rect">
            <a:avLst/>
          </a:prstGeom>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srcRect/>
          <a:stretch>
            <a:fillRect/>
          </a:stretch>
        </p:blipFill>
        <p:spPr bwMode="auto">
          <a:xfrm>
            <a:off x="7199313" y="6335713"/>
            <a:ext cx="2124075" cy="866775"/>
          </a:xfrm>
          <a:prstGeom prst="rect">
            <a:avLst/>
          </a:prstGeom>
          <a:noFill/>
          <a:ln w="9525" cap="flat">
            <a:noFill/>
            <a:round/>
            <a:headEnd/>
            <a:tailEnd/>
          </a:ln>
          <a:effectLst/>
        </p:spPr>
      </p:pic>
      <p:pic>
        <p:nvPicPr>
          <p:cNvPr id="3" name="Picture 2" descr="IMG_1061.JPG"/>
          <p:cNvPicPr>
            <a:picLocks noChangeAspect="1"/>
          </p:cNvPicPr>
          <p:nvPr/>
        </p:nvPicPr>
        <p:blipFill>
          <a:blip r:embed="rId4"/>
          <a:srcRect l="10689" t="19761" r="13713" b="19761"/>
          <a:stretch>
            <a:fillRect/>
          </a:stretch>
        </p:blipFill>
        <p:spPr>
          <a:xfrm>
            <a:off x="239712" y="1493837"/>
            <a:ext cx="7620000" cy="4572000"/>
          </a:xfrm>
          <a:prstGeom prst="rect">
            <a:avLst/>
          </a:prstGeom>
          <a:ln>
            <a:solidFill>
              <a:srgbClr val="000000"/>
            </a:solidFill>
          </a:ln>
        </p:spPr>
      </p:pic>
      <p:sp>
        <p:nvSpPr>
          <p:cNvPr id="4" name="Title 3"/>
          <p:cNvSpPr>
            <a:spLocks noGrp="1"/>
          </p:cNvSpPr>
          <p:nvPr>
            <p:ph type="title"/>
          </p:nvPr>
        </p:nvSpPr>
        <p:spPr>
          <a:xfrm>
            <a:off x="503238" y="301625"/>
            <a:ext cx="9067800" cy="735012"/>
          </a:xfrm>
        </p:spPr>
        <p:txBody>
          <a:bodyPr/>
          <a:lstStyle/>
          <a:p>
            <a:r>
              <a:rPr lang="pt-PT" dirty="0" smtClean="0"/>
              <a:t>THE BEST TECHNIQUE IN 2016?!</a:t>
            </a:r>
            <a:endParaRPr lang="pt-PT" dirty="0"/>
          </a:p>
        </p:txBody>
      </p:sp>
      <p:sp>
        <p:nvSpPr>
          <p:cNvPr id="5" name="TextBox 4"/>
          <p:cNvSpPr txBox="1"/>
          <p:nvPr/>
        </p:nvSpPr>
        <p:spPr>
          <a:xfrm>
            <a:off x="5573712" y="5608637"/>
            <a:ext cx="2083511" cy="353174"/>
          </a:xfrm>
          <a:prstGeom prst="rect">
            <a:avLst/>
          </a:prstGeom>
          <a:noFill/>
        </p:spPr>
        <p:txBody>
          <a:bodyPr wrap="none" rtlCol="0">
            <a:spAutoFit/>
          </a:bodyPr>
          <a:lstStyle/>
          <a:p>
            <a:r>
              <a:rPr lang="pt-PT" dirty="0" err="1" smtClean="0"/>
              <a:t>Magnus</a:t>
            </a:r>
            <a:r>
              <a:rPr lang="pt-PT" dirty="0" smtClean="0"/>
              <a:t> </a:t>
            </a:r>
            <a:r>
              <a:rPr lang="pt-PT" dirty="0" err="1" smtClean="0"/>
              <a:t>Forssblad</a:t>
            </a:r>
            <a:endParaRPr lang="pt-PT" dirty="0"/>
          </a:p>
        </p:txBody>
      </p:sp>
      <p:pic>
        <p:nvPicPr>
          <p:cNvPr id="6" name="Picture 5"/>
          <p:cNvPicPr>
            <a:picLocks noChangeAspect="1"/>
          </p:cNvPicPr>
          <p:nvPr/>
        </p:nvPicPr>
        <p:blipFill>
          <a:blip r:embed="rId5"/>
          <a:stretch>
            <a:fillRect/>
          </a:stretch>
        </p:blipFill>
        <p:spPr>
          <a:xfrm>
            <a:off x="7554019" y="1341437"/>
            <a:ext cx="2323108" cy="2336800"/>
          </a:xfrm>
          <a:prstGeom prst="rect">
            <a:avLst/>
          </a:prstGeom>
        </p:spPr>
      </p:pic>
      <p:pic>
        <p:nvPicPr>
          <p:cNvPr id="7" name="Picture 6"/>
          <p:cNvPicPr>
            <a:picLocks noChangeAspect="1"/>
          </p:cNvPicPr>
          <p:nvPr/>
        </p:nvPicPr>
        <p:blipFill>
          <a:blip r:embed="rId6"/>
          <a:stretch>
            <a:fillRect/>
          </a:stretch>
        </p:blipFill>
        <p:spPr>
          <a:xfrm>
            <a:off x="7859712" y="4008437"/>
            <a:ext cx="2057400" cy="2057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itle 13"/>
          <p:cNvSpPr>
            <a:spLocks noGrp="1"/>
          </p:cNvSpPr>
          <p:nvPr>
            <p:ph type="title"/>
          </p:nvPr>
        </p:nvSpPr>
        <p:spPr>
          <a:xfrm>
            <a:off x="5852700" y="1"/>
            <a:ext cx="3835812" cy="521594"/>
          </a:xfrm>
          <a:solidFill>
            <a:srgbClr val="FF6600"/>
          </a:solidFill>
        </p:spPr>
        <p:txBody>
          <a:bodyPr>
            <a:normAutofit/>
          </a:bodyPr>
          <a:lstStyle/>
          <a:p>
            <a:r>
              <a:rPr lang="pt-PT" sz="2200" dirty="0" smtClean="0"/>
              <a:t>TAKE HOME MESSAGES</a:t>
            </a:r>
            <a:endParaRPr lang="pt-PT" sz="2200" dirty="0"/>
          </a:p>
        </p:txBody>
      </p:sp>
      <p:sp>
        <p:nvSpPr>
          <p:cNvPr id="3" name="Text Placeholder 2"/>
          <p:cNvSpPr>
            <a:spLocks noGrp="1"/>
          </p:cNvSpPr>
          <p:nvPr>
            <p:ph type="body" sz="quarter" idx="4294967295"/>
          </p:nvPr>
        </p:nvSpPr>
        <p:spPr>
          <a:xfrm>
            <a:off x="239712" y="350837"/>
            <a:ext cx="4953000" cy="4273316"/>
          </a:xfrm>
        </p:spPr>
        <p:txBody>
          <a:bodyPr>
            <a:noAutofit/>
          </a:bodyPr>
          <a:lstStyle/>
          <a:p>
            <a:pPr lvl="0"/>
            <a:r>
              <a:rPr lang="en-GB" sz="2000" dirty="0" smtClean="0">
                <a:latin typeface="UEFA Colosseum" pitchFamily="2" charset="0"/>
              </a:rPr>
              <a:t>    It seems that the best graft for football players undergoing ACL reconstruction has yet to be determined no matter gender or obesity</a:t>
            </a:r>
          </a:p>
          <a:p>
            <a:pPr lvl="0"/>
            <a:endParaRPr lang="en-GB" sz="2000" dirty="0" smtClean="0">
              <a:latin typeface="UEFA Colosseum" pitchFamily="2" charset="0"/>
            </a:endParaRPr>
          </a:p>
          <a:p>
            <a:pPr lvl="0"/>
            <a:r>
              <a:rPr lang="en-GB" sz="2000" dirty="0" smtClean="0">
                <a:latin typeface="UEFA Colosseum" pitchFamily="2" charset="0"/>
              </a:rPr>
              <a:t>     With the advent of new techniques and technology, as well as the undertaking of larger more comprehensive studies, this may change in the future.</a:t>
            </a:r>
          </a:p>
          <a:p>
            <a:pPr>
              <a:buNone/>
            </a:pPr>
            <a:endParaRPr lang="en-GB" sz="2000" dirty="0" smtClean="0">
              <a:ea typeface="ＭＳ Ｐゴシック" pitchFamily="-84" charset="-128"/>
              <a:cs typeface="ＭＳ Ｐゴシック" pitchFamily="-84" charset="-128"/>
            </a:endParaRPr>
          </a:p>
          <a:p>
            <a:r>
              <a:rPr lang="en-GB" sz="2000" dirty="0" smtClean="0">
                <a:latin typeface="UEFA Colosseum" pitchFamily="2" charset="0"/>
              </a:rPr>
              <a:t>     For now, patellar tendon </a:t>
            </a:r>
            <a:r>
              <a:rPr lang="en-GB" sz="2000" dirty="0" err="1" smtClean="0">
                <a:latin typeface="UEFA Colosseum" pitchFamily="2" charset="0"/>
              </a:rPr>
              <a:t>autografts</a:t>
            </a:r>
            <a:r>
              <a:rPr lang="en-GB" sz="2000" dirty="0" smtClean="0">
                <a:latin typeface="UEFA Colosseum" pitchFamily="2" charset="0"/>
              </a:rPr>
              <a:t> and hamstring tendon </a:t>
            </a:r>
            <a:r>
              <a:rPr lang="en-GB" sz="2000" dirty="0" err="1" smtClean="0">
                <a:latin typeface="UEFA Colosseum" pitchFamily="2" charset="0"/>
              </a:rPr>
              <a:t>autografts</a:t>
            </a:r>
            <a:r>
              <a:rPr lang="en-GB" sz="2000" dirty="0" smtClean="0">
                <a:latin typeface="UEFA Colosseum" pitchFamily="2" charset="0"/>
              </a:rPr>
              <a:t> (&gt;8mm size) are both viable options for ACL reconstruction in adults  football players although individualize option must be present.</a:t>
            </a:r>
            <a:endParaRPr lang="en-GB" sz="2000" dirty="0" smtClean="0"/>
          </a:p>
          <a:p>
            <a:endParaRPr lang="en-GB" sz="2000" dirty="0" smtClean="0"/>
          </a:p>
          <a:p>
            <a:endParaRPr lang="en-GB" sz="2000" dirty="0" smtClean="0"/>
          </a:p>
          <a:p>
            <a:pPr marL="503972" indent="-503972"/>
            <a:endParaRPr lang="pt-PT" sz="2000" dirty="0" smtClean="0"/>
          </a:p>
          <a:p>
            <a:pPr lvl="0">
              <a:buNone/>
            </a:pPr>
            <a:endParaRPr lang="pt-PT" sz="2000" dirty="0" smtClean="0">
              <a:latin typeface="UEFA Colosseum" pitchFamily="2" charset="0"/>
            </a:endParaRPr>
          </a:p>
        </p:txBody>
      </p:sp>
      <p:pic>
        <p:nvPicPr>
          <p:cNvPr id="5" name="Picture 13"/>
          <p:cNvPicPr>
            <a:picLocks noChangeAspect="1" noChangeArrowheads="1"/>
          </p:cNvPicPr>
          <p:nvPr/>
        </p:nvPicPr>
        <p:blipFill>
          <a:blip r:embed="rId2"/>
          <a:srcRect/>
          <a:stretch>
            <a:fillRect/>
          </a:stretch>
        </p:blipFill>
        <p:spPr bwMode="auto">
          <a:xfrm>
            <a:off x="7782809" y="5372966"/>
            <a:ext cx="2124735" cy="1931916"/>
          </a:xfrm>
          <a:prstGeom prst="rect">
            <a:avLst/>
          </a:prstGeom>
          <a:noFill/>
          <a:ln w="9525">
            <a:noFill/>
            <a:miter lim="800000"/>
            <a:headEnd/>
            <a:tailEnd/>
          </a:ln>
        </p:spPr>
      </p:pic>
      <p:sp>
        <p:nvSpPr>
          <p:cNvPr id="6" name="Rectangle 5"/>
          <p:cNvSpPr/>
          <p:nvPr/>
        </p:nvSpPr>
        <p:spPr>
          <a:xfrm>
            <a:off x="315912" y="6065837"/>
            <a:ext cx="5414400" cy="963168"/>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wrap="square" lIns="100794" tIns="50397" rIns="100794" bIns="50397">
            <a:spAutoFit/>
          </a:bodyPr>
          <a:lstStyle/>
          <a:p>
            <a:r>
              <a:rPr lang="en-GB" sz="1500" dirty="0" smtClean="0">
                <a:solidFill>
                  <a:srgbClr val="1F2518"/>
                </a:solidFill>
              </a:rPr>
              <a:t>Apparent consensus in top football players, including females, seems to be  : individualized, single band, patella tendon, interferential screws, adequate rehabilitation and return to sports around 6 months after surgery.</a:t>
            </a:r>
          </a:p>
        </p:txBody>
      </p:sp>
      <p:pic>
        <p:nvPicPr>
          <p:cNvPr id="8" name="Picture 7" descr="DSC02760.JPG"/>
          <p:cNvPicPr>
            <a:picLocks noChangeAspect="1"/>
          </p:cNvPicPr>
          <p:nvPr/>
        </p:nvPicPr>
        <p:blipFill>
          <a:blip r:embed="rId3"/>
          <a:stretch>
            <a:fillRect/>
          </a:stretch>
        </p:blipFill>
        <p:spPr>
          <a:xfrm>
            <a:off x="5852699" y="5372966"/>
            <a:ext cx="1930109" cy="1931916"/>
          </a:xfrm>
          <a:prstGeom prst="rect">
            <a:avLst/>
          </a:prstGeom>
        </p:spPr>
      </p:pic>
      <p:pic>
        <p:nvPicPr>
          <p:cNvPr id="10" name="Imagem 3" descr="DSC02709.JPG"/>
          <p:cNvPicPr>
            <a:picLocks noChangeAspect="1"/>
          </p:cNvPicPr>
          <p:nvPr/>
        </p:nvPicPr>
        <p:blipFill>
          <a:blip r:embed="rId4"/>
          <a:srcRect r="15822"/>
          <a:stretch>
            <a:fillRect/>
          </a:stretch>
        </p:blipFill>
        <p:spPr bwMode="auto">
          <a:xfrm>
            <a:off x="5852700" y="521595"/>
            <a:ext cx="2124735" cy="1892144"/>
          </a:xfrm>
          <a:prstGeom prst="rect">
            <a:avLst/>
          </a:prstGeom>
          <a:noFill/>
          <a:ln w="9525">
            <a:noFill/>
            <a:miter lim="800000"/>
            <a:headEnd/>
            <a:tailEnd/>
          </a:ln>
        </p:spPr>
      </p:pic>
      <p:pic>
        <p:nvPicPr>
          <p:cNvPr id="11" name="Imagem 5" descr="DSC02716.JPG"/>
          <p:cNvPicPr>
            <a:picLocks noChangeAspect="1"/>
          </p:cNvPicPr>
          <p:nvPr/>
        </p:nvPicPr>
        <p:blipFill>
          <a:blip r:embed="rId5"/>
          <a:srcRect/>
          <a:stretch>
            <a:fillRect/>
          </a:stretch>
        </p:blipFill>
        <p:spPr bwMode="auto">
          <a:xfrm>
            <a:off x="8273038" y="521595"/>
            <a:ext cx="1419051" cy="1892144"/>
          </a:xfrm>
          <a:prstGeom prst="rect">
            <a:avLst/>
          </a:prstGeom>
          <a:noFill/>
          <a:ln w="9525">
            <a:noFill/>
            <a:miter lim="800000"/>
            <a:headEnd/>
            <a:tailEnd/>
          </a:ln>
        </p:spPr>
      </p:pic>
      <p:pic>
        <p:nvPicPr>
          <p:cNvPr id="12" name="Imagem 6" descr="DSC02723.JPG"/>
          <p:cNvPicPr>
            <a:picLocks noChangeAspect="1"/>
          </p:cNvPicPr>
          <p:nvPr/>
        </p:nvPicPr>
        <p:blipFill>
          <a:blip r:embed="rId6"/>
          <a:srcRect r="15661"/>
          <a:stretch>
            <a:fillRect/>
          </a:stretch>
        </p:blipFill>
        <p:spPr bwMode="auto">
          <a:xfrm>
            <a:off x="5852700" y="2873604"/>
            <a:ext cx="2179235" cy="1938157"/>
          </a:xfrm>
          <a:prstGeom prst="rect">
            <a:avLst/>
          </a:prstGeom>
          <a:noFill/>
          <a:ln w="9525">
            <a:noFill/>
            <a:miter lim="800000"/>
            <a:headEnd/>
            <a:tailEnd/>
          </a:ln>
        </p:spPr>
      </p:pic>
      <p:pic>
        <p:nvPicPr>
          <p:cNvPr id="13" name="Imagem 9" descr="DSC02757.JPG"/>
          <p:cNvPicPr>
            <a:picLocks noChangeAspect="1"/>
          </p:cNvPicPr>
          <p:nvPr/>
        </p:nvPicPr>
        <p:blipFill>
          <a:blip r:embed="rId7"/>
          <a:srcRect/>
          <a:stretch>
            <a:fillRect/>
          </a:stretch>
        </p:blipFill>
        <p:spPr bwMode="auto">
          <a:xfrm>
            <a:off x="8273038" y="2873604"/>
            <a:ext cx="1453559" cy="193815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0080624" cy="1259946"/>
          </a:xfrm>
          <a:solidFill>
            <a:srgbClr val="FF6600"/>
          </a:solidFill>
        </p:spPr>
        <p:txBody>
          <a:bodyPr>
            <a:normAutofit/>
          </a:bodyPr>
          <a:lstStyle/>
          <a:p>
            <a:r>
              <a:rPr lang="pt-PT" sz="2800" b="1" dirty="0" smtClean="0"/>
              <a:t>FACTS AND REALITY – ARE WE SURE ABOUT BEST PRACTICES AND GOLD STANDARDS?</a:t>
            </a:r>
            <a:endParaRPr lang="pt-PT" sz="2800" b="1" dirty="0"/>
          </a:p>
        </p:txBody>
      </p:sp>
      <p:graphicFrame>
        <p:nvGraphicFramePr>
          <p:cNvPr id="4" name="Diagram 3"/>
          <p:cNvGraphicFramePr/>
          <p:nvPr/>
        </p:nvGraphicFramePr>
        <p:xfrm>
          <a:off x="4964112" y="1112837"/>
          <a:ext cx="5066867" cy="6704195"/>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nvGraphicFramePr>
        <p:xfrm>
          <a:off x="1" y="1493837"/>
          <a:ext cx="5268912" cy="5791200"/>
        </p:xfrm>
        <a:graphic>
          <a:graphicData uri="http://schemas.openxmlformats.org/drawingml/2006/diagram">
            <a:relIds xmlns:dgm="http://schemas.openxmlformats.org/drawingml/2006/diagram" xmlns:r="http://schemas.openxmlformats.org/officeDocument/2006/relationships" r:dm="rId7" r:lo="rId8" r:qs="rId9" r:cs="rId10"/>
          </a:graphicData>
        </a:graphic>
      </p:graphicFrame>
      <p:pic>
        <p:nvPicPr>
          <p:cNvPr id="8" name="Picture 7" descr="EditeFernandes-288x209.jpg"/>
          <p:cNvPicPr>
            <a:picLocks noChangeAspect="1"/>
          </p:cNvPicPr>
          <p:nvPr/>
        </p:nvPicPr>
        <p:blipFill>
          <a:blip r:embed="rId12"/>
          <a:srcRect l="31250"/>
          <a:stretch>
            <a:fillRect/>
          </a:stretch>
        </p:blipFill>
        <p:spPr>
          <a:xfrm>
            <a:off x="6411912" y="3398837"/>
            <a:ext cx="2057400" cy="2579540"/>
          </a:xfrm>
          <a:prstGeom prst="ellipse">
            <a:avLst/>
          </a:prstGeom>
          <a:ln>
            <a:noFill/>
          </a:ln>
          <a:effectLst>
            <a:softEdge rad="112500"/>
          </a:effectLst>
        </p:spPr>
      </p:pic>
      <p:pic>
        <p:nvPicPr>
          <p:cNvPr id="10" name="Picture 9"/>
          <p:cNvPicPr>
            <a:picLocks noChangeAspect="1"/>
          </p:cNvPicPr>
          <p:nvPr/>
        </p:nvPicPr>
        <p:blipFill>
          <a:blip r:embed="rId13"/>
          <a:srcRect l="9245" r="8724"/>
          <a:stretch>
            <a:fillRect/>
          </a:stretch>
        </p:blipFill>
        <p:spPr>
          <a:xfrm>
            <a:off x="1611312" y="3322637"/>
            <a:ext cx="2016076" cy="2524057"/>
          </a:xfrm>
          <a:prstGeom prst="ellipse">
            <a:avLst/>
          </a:prstGeom>
          <a:ln>
            <a:noFill/>
          </a:ln>
          <a:effectLst>
            <a:softEdge rad="112500"/>
          </a:effectLst>
        </p:spPr>
      </p:pic>
      <p:sp>
        <p:nvSpPr>
          <p:cNvPr id="21" name="TextBox 20"/>
          <p:cNvSpPr txBox="1"/>
          <p:nvPr/>
        </p:nvSpPr>
        <p:spPr>
          <a:xfrm>
            <a:off x="3744912" y="1189037"/>
            <a:ext cx="3250628" cy="1637840"/>
          </a:xfrm>
          <a:prstGeom prst="rect">
            <a:avLst/>
          </a:prstGeom>
          <a:noFill/>
        </p:spPr>
        <p:txBody>
          <a:bodyPr wrap="square" lIns="100794" tIns="50397" rIns="100794" bIns="50397" rtlCol="0">
            <a:spAutoFit/>
          </a:bodyPr>
          <a:lstStyle/>
          <a:p>
            <a:r>
              <a:rPr lang="pt-PT" sz="10600" dirty="0" smtClean="0">
                <a:solidFill>
                  <a:srgbClr val="000000"/>
                </a:solidFill>
              </a:rPr>
              <a:t>NO!</a:t>
            </a:r>
            <a:endParaRPr lang="pt-PT" sz="106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2112" y="427037"/>
            <a:ext cx="9347200" cy="6946900"/>
          </a:xfrm>
          <a:prstGeom prst="rect">
            <a:avLst/>
          </a:prstGeom>
        </p:spPr>
      </p:pic>
      <p:sp>
        <p:nvSpPr>
          <p:cNvPr id="4" name="Title 3"/>
          <p:cNvSpPr>
            <a:spLocks noGrp="1"/>
          </p:cNvSpPr>
          <p:nvPr>
            <p:ph type="title"/>
          </p:nvPr>
        </p:nvSpPr>
        <p:spPr>
          <a:xfrm>
            <a:off x="392112" y="0"/>
            <a:ext cx="9372600" cy="884237"/>
          </a:xfrm>
          <a:solidFill>
            <a:srgbClr val="FF6600"/>
          </a:solidFill>
        </p:spPr>
        <p:txBody>
          <a:bodyPr/>
          <a:lstStyle/>
          <a:p>
            <a:r>
              <a:rPr lang="pt-PT" dirty="0" smtClean="0">
                <a:solidFill>
                  <a:schemeClr val="bg1"/>
                </a:solidFill>
              </a:rPr>
              <a:t>INFORMATION /EDUCATION</a:t>
            </a:r>
            <a:endParaRPr lang="pt-PT" dirty="0">
              <a:solidFill>
                <a:schemeClr val="bg1"/>
              </a:solidFill>
            </a:endParaRPr>
          </a:p>
        </p:txBody>
      </p:sp>
      <p:pic>
        <p:nvPicPr>
          <p:cNvPr id="8" name="Picture 7"/>
          <p:cNvPicPr>
            <a:picLocks noChangeAspect="1"/>
          </p:cNvPicPr>
          <p:nvPr/>
        </p:nvPicPr>
        <p:blipFill>
          <a:blip r:embed="rId3"/>
          <a:stretch>
            <a:fillRect/>
          </a:stretch>
        </p:blipFill>
        <p:spPr>
          <a:xfrm>
            <a:off x="7326312" y="884237"/>
            <a:ext cx="2209800" cy="124301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5" name="Rectangle 2"/>
          <p:cNvSpPr>
            <a:spLocks noChangeArrowheads="1"/>
          </p:cNvSpPr>
          <p:nvPr/>
        </p:nvSpPr>
        <p:spPr bwMode="auto">
          <a:xfrm>
            <a:off x="420026" y="1259946"/>
            <a:ext cx="9324578" cy="5258266"/>
          </a:xfrm>
          <a:prstGeom prst="rect">
            <a:avLst/>
          </a:prstGeom>
          <a:noFill/>
          <a:ln w="9525">
            <a:noFill/>
            <a:miter lim="800000"/>
            <a:headEnd/>
            <a:tailEnd/>
          </a:ln>
        </p:spPr>
        <p:txBody>
          <a:bodyPr lIns="100794" tIns="50397" rIns="100794" bIns="50397">
            <a:prstTxWarp prst="textNoShape">
              <a:avLst/>
            </a:prstTxWarp>
            <a:spAutoFit/>
          </a:bodyPr>
          <a:lstStyle/>
          <a:p>
            <a:pPr algn="just">
              <a:buClr>
                <a:srgbClr val="FF6600"/>
              </a:buClr>
            </a:pPr>
            <a:r>
              <a:rPr lang="en-US" sz="2400" dirty="0">
                <a:solidFill>
                  <a:schemeClr val="tx1"/>
                </a:solidFill>
              </a:rPr>
              <a:t>Although the authors performed a preoperative screening to select patients suitable for conservative treatment, almost two-thirds of the primarily conservatively treated ACL ruptures needed an operative reconstruction in the long term</a:t>
            </a:r>
          </a:p>
          <a:p>
            <a:pPr algn="just">
              <a:buClr>
                <a:srgbClr val="FF6600"/>
              </a:buClr>
            </a:pPr>
            <a:endParaRPr lang="en-US" sz="2400" dirty="0">
              <a:solidFill>
                <a:schemeClr val="tx1"/>
              </a:solidFill>
            </a:endParaRPr>
          </a:p>
          <a:p>
            <a:pPr algn="just">
              <a:buClr>
                <a:srgbClr val="FF6600"/>
              </a:buClr>
            </a:pPr>
            <a:r>
              <a:rPr lang="en-US" sz="2400" b="1" dirty="0">
                <a:solidFill>
                  <a:schemeClr val="tx1"/>
                </a:solidFill>
              </a:rPr>
              <a:t>In one-third of the patients, conservative treatment led to a good or very good result</a:t>
            </a:r>
          </a:p>
          <a:p>
            <a:pPr algn="just">
              <a:buClr>
                <a:srgbClr val="FF6600"/>
              </a:buClr>
            </a:pPr>
            <a:endParaRPr lang="en-US" sz="2400" dirty="0">
              <a:solidFill>
                <a:schemeClr val="tx1"/>
              </a:solidFill>
            </a:endParaRPr>
          </a:p>
          <a:p>
            <a:pPr algn="just">
              <a:buClr>
                <a:srgbClr val="FF6600"/>
              </a:buClr>
            </a:pPr>
            <a:r>
              <a:rPr lang="en-US" sz="2400" dirty="0">
                <a:solidFill>
                  <a:schemeClr val="tx1"/>
                </a:solidFill>
              </a:rPr>
              <a:t>At the endpoint of the study only 12 (16%) of a total of 73 patients with acute injuries of the ACL had successful conservative treatment </a:t>
            </a:r>
          </a:p>
          <a:p>
            <a:pPr algn="just">
              <a:buClr>
                <a:srgbClr val="FF6600"/>
              </a:buClr>
            </a:pPr>
            <a:endParaRPr lang="en-US" sz="2400" dirty="0">
              <a:solidFill>
                <a:schemeClr val="tx1"/>
              </a:solidFill>
            </a:endParaRPr>
          </a:p>
          <a:p>
            <a:pPr algn="just">
              <a:buClr>
                <a:srgbClr val="FF6600"/>
              </a:buClr>
            </a:pPr>
            <a:r>
              <a:rPr lang="en-US" sz="2400" b="1" dirty="0">
                <a:solidFill>
                  <a:schemeClr val="tx1"/>
                </a:solidFill>
              </a:rPr>
              <a:t>Therefore, patients must be comprehensively instructed about the treatment program and the chances of success of conservative ACL treatment</a:t>
            </a:r>
            <a:endParaRPr lang="pt-PT" sz="2400" b="1" dirty="0">
              <a:solidFill>
                <a:schemeClr val="tx1"/>
              </a:solidFill>
            </a:endParaRPr>
          </a:p>
        </p:txBody>
      </p:sp>
      <p:sp>
        <p:nvSpPr>
          <p:cNvPr id="28676" name="Rectangle 3"/>
          <p:cNvSpPr>
            <a:spLocks noChangeArrowheads="1"/>
          </p:cNvSpPr>
          <p:nvPr/>
        </p:nvSpPr>
        <p:spPr bwMode="auto">
          <a:xfrm>
            <a:off x="420026" y="251990"/>
            <a:ext cx="9240573" cy="620228"/>
          </a:xfrm>
          <a:prstGeom prst="rect">
            <a:avLst/>
          </a:prstGeom>
          <a:solidFill>
            <a:srgbClr val="FF6600"/>
          </a:solidFill>
          <a:ln w="9525">
            <a:noFill/>
            <a:miter lim="800000"/>
            <a:headEnd/>
            <a:tailEnd/>
          </a:ln>
        </p:spPr>
        <p:txBody>
          <a:bodyPr lIns="100794" tIns="50397" rIns="100794" bIns="50397">
            <a:prstTxWarp prst="textNoShape">
              <a:avLst/>
            </a:prstTxWarp>
            <a:spAutoFit/>
          </a:bodyPr>
          <a:lstStyle/>
          <a:p>
            <a:pPr algn="just"/>
            <a:r>
              <a:rPr lang="en-US" u="sng"/>
              <a:t>J Trauma. 2007 May;62(5):1159-62.</a:t>
            </a:r>
            <a:r>
              <a:rPr lang="en-US" b="1" u="sng"/>
              <a:t>The value of conservative treatment in ruptures of the anterior cruciate ligament (ACL).Strehl A1, Eggli S.</a:t>
            </a:r>
            <a:r>
              <a:rPr lang="en-US"/>
              <a:t> </a:t>
            </a:r>
          </a:p>
        </p:txBody>
      </p:sp>
      <p:sp>
        <p:nvSpPr>
          <p:cNvPr id="6" name="Oval 5"/>
          <p:cNvSpPr/>
          <p:nvPr/>
        </p:nvSpPr>
        <p:spPr>
          <a:xfrm>
            <a:off x="1535112" y="0"/>
            <a:ext cx="1008063" cy="1007957"/>
          </a:xfrm>
          <a:prstGeom prst="ellipse">
            <a:avLst/>
          </a:prstGeom>
          <a:noFill/>
          <a:ln w="38100" cap="flat" cmpd="sng" algn="ctr">
            <a:solidFill>
              <a:srgbClr val="0EAD2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algn="ctr">
              <a:defRPr/>
            </a:pPr>
            <a:endParaRPr lang="pt-PT"/>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336021" y="335986"/>
            <a:ext cx="9408583" cy="877837"/>
          </a:xfrm>
          <a:prstGeom prst="rect">
            <a:avLst/>
          </a:prstGeom>
          <a:solidFill>
            <a:srgbClr val="FF6600"/>
          </a:solidFill>
          <a:ln w="9525">
            <a:noFill/>
            <a:miter lim="800000"/>
            <a:headEnd/>
            <a:tailEnd/>
          </a:ln>
        </p:spPr>
        <p:txBody>
          <a:bodyPr lIns="100794" tIns="50397" rIns="100794" bIns="50397">
            <a:prstTxWarp prst="textNoShape">
              <a:avLst/>
            </a:prstTxWarp>
            <a:spAutoFit/>
          </a:bodyPr>
          <a:lstStyle/>
          <a:p>
            <a:r>
              <a:rPr lang="en-US" u="sng"/>
              <a:t>Knee Surg Sports Traumatol Arthrosc. 2012 Jan;20(1):48-61 </a:t>
            </a:r>
            <a:r>
              <a:rPr lang="en-US" b="1" u="sng"/>
              <a:t>Anterior cruciate ligament tears: conservative or surgical treatment? A critical review of the literature.Delincé P1, Ghafil D.</a:t>
            </a:r>
            <a:endParaRPr lang="pt-PT"/>
          </a:p>
        </p:txBody>
      </p:sp>
      <p:sp>
        <p:nvSpPr>
          <p:cNvPr id="30724" name="Rectangle 4"/>
          <p:cNvSpPr>
            <a:spLocks noChangeArrowheads="1"/>
          </p:cNvSpPr>
          <p:nvPr/>
        </p:nvSpPr>
        <p:spPr bwMode="auto">
          <a:xfrm>
            <a:off x="392113" y="1595931"/>
            <a:ext cx="9525000" cy="5258266"/>
          </a:xfrm>
          <a:prstGeom prst="rect">
            <a:avLst/>
          </a:prstGeom>
          <a:noFill/>
          <a:ln w="9525">
            <a:noFill/>
            <a:miter lim="800000"/>
            <a:headEnd/>
            <a:tailEnd/>
          </a:ln>
        </p:spPr>
        <p:txBody>
          <a:bodyPr wrap="square" lIns="100794" tIns="50397" rIns="100794" bIns="50397">
            <a:prstTxWarp prst="textNoShape">
              <a:avLst/>
            </a:prstTxWarp>
            <a:spAutoFit/>
          </a:bodyPr>
          <a:lstStyle/>
          <a:p>
            <a:pPr>
              <a:buClr>
                <a:srgbClr val="FF6600"/>
              </a:buClr>
            </a:pPr>
            <a:r>
              <a:rPr lang="en-US" sz="2400" b="1" dirty="0">
                <a:solidFill>
                  <a:srgbClr val="000000"/>
                </a:solidFill>
              </a:rPr>
              <a:t>At present there are no evidence-based arguments to recommend a systematic surgical reconstruction to any patient who tore his ACL </a:t>
            </a:r>
          </a:p>
          <a:p>
            <a:pPr>
              <a:buClr>
                <a:srgbClr val="FF6600"/>
              </a:buClr>
            </a:pPr>
            <a:endParaRPr lang="en-US" sz="2400" dirty="0">
              <a:solidFill>
                <a:srgbClr val="000000"/>
              </a:solidFill>
            </a:endParaRPr>
          </a:p>
          <a:p>
            <a:pPr>
              <a:buClr>
                <a:srgbClr val="FF6600"/>
              </a:buClr>
            </a:pPr>
            <a:r>
              <a:rPr lang="en-US" sz="2400" dirty="0">
                <a:solidFill>
                  <a:srgbClr val="000000"/>
                </a:solidFill>
              </a:rPr>
              <a:t>Knee stability can be improved not only by surgery but also by neuromuscular rehabilitation</a:t>
            </a:r>
          </a:p>
          <a:p>
            <a:pPr>
              <a:buClr>
                <a:srgbClr val="FF6600"/>
              </a:buClr>
            </a:pPr>
            <a:endParaRPr lang="en-US" sz="2400" dirty="0">
              <a:solidFill>
                <a:srgbClr val="000000"/>
              </a:solidFill>
            </a:endParaRPr>
          </a:p>
          <a:p>
            <a:pPr>
              <a:buClr>
                <a:srgbClr val="FF6600"/>
              </a:buClr>
            </a:pPr>
            <a:r>
              <a:rPr lang="en-US" sz="2400" dirty="0">
                <a:solidFill>
                  <a:srgbClr val="000000"/>
                </a:solidFill>
              </a:rPr>
              <a:t>Whatever the treatment, fully normal knee kinematics are not restored</a:t>
            </a:r>
          </a:p>
          <a:p>
            <a:pPr>
              <a:buClr>
                <a:srgbClr val="FF6600"/>
              </a:buClr>
            </a:pPr>
            <a:endParaRPr lang="en-US" sz="2400" dirty="0">
              <a:solidFill>
                <a:srgbClr val="000000"/>
              </a:solidFill>
            </a:endParaRPr>
          </a:p>
          <a:p>
            <a:pPr>
              <a:buClr>
                <a:srgbClr val="FF6600"/>
              </a:buClr>
            </a:pPr>
            <a:r>
              <a:rPr lang="en-US" sz="2400" dirty="0">
                <a:solidFill>
                  <a:srgbClr val="000000"/>
                </a:solidFill>
              </a:rPr>
              <a:t>While the patients wish to go back to their sport and want everything possible done to prolong their ability to perform these activities, </a:t>
            </a:r>
            <a:r>
              <a:rPr lang="en-US" sz="2400" b="1" dirty="0">
                <a:solidFill>
                  <a:srgbClr val="000000"/>
                </a:solidFill>
              </a:rPr>
              <a:t>they should be informed that the risk of further knee lesions and osteoarthritis remains high, whatever the treatment, surgical or conservative</a:t>
            </a:r>
            <a:endParaRPr lang="pt-PT" sz="2400" b="1" dirty="0">
              <a:solidFill>
                <a:srgbClr val="000000"/>
              </a:solidFill>
            </a:endParaRPr>
          </a:p>
        </p:txBody>
      </p:sp>
      <p:sp>
        <p:nvSpPr>
          <p:cNvPr id="6" name="Oval 5"/>
          <p:cNvSpPr/>
          <p:nvPr/>
        </p:nvSpPr>
        <p:spPr>
          <a:xfrm>
            <a:off x="4125912" y="0"/>
            <a:ext cx="1008063" cy="1007957"/>
          </a:xfrm>
          <a:prstGeom prst="ellipse">
            <a:avLst/>
          </a:prstGeom>
          <a:noFill/>
          <a:ln w="38100" cap="flat" cmpd="sng" algn="ctr">
            <a:solidFill>
              <a:srgbClr val="0EAD2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algn="ctr">
              <a:defRPr/>
            </a:pPr>
            <a:endParaRPr lang="pt-PT"/>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2"/>
          </p:nvPr>
        </p:nvSpPr>
        <p:spPr>
          <a:noFill/>
        </p:spPr>
        <p:txBody>
          <a:bodyPr/>
          <a:lstStyle/>
          <a:p>
            <a:fld id="{84DCC175-CD27-CA49-9790-879371B0E5DF}" type="slidenum">
              <a:rPr lang="pt-PT" smtClean="0">
                <a:latin typeface="Arial" pitchFamily="-111" charset="0"/>
              </a:rPr>
              <a:pPr/>
              <a:t>4</a:t>
            </a:fld>
            <a:endParaRPr lang="pt-PT" smtClean="0">
              <a:latin typeface="Arial" pitchFamily="-111" charset="0"/>
            </a:endParaRPr>
          </a:p>
        </p:txBody>
      </p:sp>
      <p:sp>
        <p:nvSpPr>
          <p:cNvPr id="16387" name="Rectangle 4"/>
          <p:cNvSpPr>
            <a:spLocks noChangeArrowheads="1"/>
          </p:cNvSpPr>
          <p:nvPr/>
        </p:nvSpPr>
        <p:spPr bwMode="auto">
          <a:xfrm>
            <a:off x="252016" y="167993"/>
            <a:ext cx="9637222" cy="869809"/>
          </a:xfrm>
          <a:prstGeom prst="rect">
            <a:avLst/>
          </a:prstGeom>
          <a:noFill/>
          <a:ln w="9525">
            <a:noFill/>
            <a:miter lim="800000"/>
            <a:headEnd/>
            <a:tailEnd/>
          </a:ln>
        </p:spPr>
        <p:txBody>
          <a:bodyPr wrap="none" lIns="100794" tIns="50397" rIns="100794" bIns="50397">
            <a:prstTxWarp prst="textNoShape">
              <a:avLst/>
            </a:prstTxWarp>
            <a:spAutoFit/>
          </a:bodyPr>
          <a:lstStyle/>
          <a:p>
            <a:r>
              <a:rPr lang="en-US" sz="5300" dirty="0">
                <a:solidFill>
                  <a:srgbClr val="000000"/>
                </a:solidFill>
              </a:rPr>
              <a:t>ACL - About 48,700,000 results</a:t>
            </a:r>
            <a:endParaRPr lang="pt-PT" sz="5300" dirty="0">
              <a:solidFill>
                <a:srgbClr val="000000"/>
              </a:solidFill>
            </a:endParaRPr>
          </a:p>
        </p:txBody>
      </p:sp>
      <p:sp>
        <p:nvSpPr>
          <p:cNvPr id="16388" name="Rectangle 5"/>
          <p:cNvSpPr>
            <a:spLocks noChangeArrowheads="1"/>
          </p:cNvSpPr>
          <p:nvPr/>
        </p:nvSpPr>
        <p:spPr bwMode="auto">
          <a:xfrm>
            <a:off x="4284266" y="3947830"/>
            <a:ext cx="5563898" cy="2612594"/>
          </a:xfrm>
          <a:prstGeom prst="rect">
            <a:avLst/>
          </a:prstGeom>
          <a:solidFill>
            <a:srgbClr val="FF6600"/>
          </a:solidFill>
          <a:ln w="9525">
            <a:noFill/>
            <a:miter lim="800000"/>
            <a:headEnd/>
            <a:tailEnd/>
          </a:ln>
        </p:spPr>
        <p:txBody>
          <a:bodyPr wrap="none" lIns="100794" tIns="50397" rIns="100794" bIns="50397">
            <a:prstTxWarp prst="textNoShape">
              <a:avLst/>
            </a:prstTxWarp>
            <a:spAutoFit/>
          </a:bodyPr>
          <a:lstStyle/>
          <a:p>
            <a:r>
              <a:rPr lang="en-US" sz="3500" dirty="0">
                <a:solidFill>
                  <a:srgbClr val="FFFFFF"/>
                </a:solidFill>
              </a:rPr>
              <a:t>ACL conservative 419,000</a:t>
            </a:r>
          </a:p>
          <a:p>
            <a:r>
              <a:rPr lang="en-US" sz="3500" dirty="0">
                <a:solidFill>
                  <a:srgbClr val="FFFFFF"/>
                </a:solidFill>
              </a:rPr>
              <a:t>ACL surgical         619,000</a:t>
            </a:r>
          </a:p>
          <a:p>
            <a:endParaRPr lang="en-US" sz="3500" dirty="0">
              <a:solidFill>
                <a:srgbClr val="FFFFFF"/>
              </a:solidFill>
            </a:endParaRPr>
          </a:p>
          <a:p>
            <a:endParaRPr lang="en-US" sz="3500" dirty="0">
              <a:solidFill>
                <a:srgbClr val="FFFFFF"/>
              </a:solidFill>
            </a:endParaRPr>
          </a:p>
          <a:p>
            <a:r>
              <a:rPr lang="en-US" sz="3500" dirty="0">
                <a:solidFill>
                  <a:srgbClr val="FFFFFF"/>
                </a:solidFill>
              </a:rPr>
              <a:t>ACL surgery        1080,000</a:t>
            </a:r>
            <a:endParaRPr lang="pt-PT" sz="3500" dirty="0">
              <a:solidFill>
                <a:srgbClr val="FFFFFF"/>
              </a:solidFill>
            </a:endParaRPr>
          </a:p>
        </p:txBody>
      </p:sp>
      <p:pic>
        <p:nvPicPr>
          <p:cNvPr id="16389" name="Picture 6"/>
          <p:cNvPicPr>
            <a:picLocks noChangeAspect="1"/>
          </p:cNvPicPr>
          <p:nvPr/>
        </p:nvPicPr>
        <p:blipFill>
          <a:blip r:embed="rId2"/>
          <a:srcRect/>
          <a:stretch>
            <a:fillRect/>
          </a:stretch>
        </p:blipFill>
        <p:spPr bwMode="auto">
          <a:xfrm>
            <a:off x="252016" y="923960"/>
            <a:ext cx="9408583" cy="3228612"/>
          </a:xfrm>
          <a:prstGeom prst="rect">
            <a:avLst/>
          </a:prstGeom>
          <a:noFill/>
          <a:ln w="9525">
            <a:noFill/>
            <a:miter lim="800000"/>
            <a:headEnd/>
            <a:tailEnd/>
          </a:ln>
        </p:spPr>
      </p:pic>
      <p:pic>
        <p:nvPicPr>
          <p:cNvPr id="8" name="Picture 7" descr="Untitled.4png.png"/>
          <p:cNvPicPr>
            <a:picLocks noChangeAspect="1"/>
          </p:cNvPicPr>
          <p:nvPr/>
        </p:nvPicPr>
        <p:blipFill>
          <a:blip r:embed="rId3"/>
          <a:stretch>
            <a:fillRect/>
          </a:stretch>
        </p:blipFill>
        <p:spPr>
          <a:xfrm>
            <a:off x="315912" y="3246437"/>
            <a:ext cx="3505200" cy="369417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9" name="Rectangle 2"/>
          <p:cNvSpPr>
            <a:spLocks noChangeArrowheads="1"/>
          </p:cNvSpPr>
          <p:nvPr/>
        </p:nvSpPr>
        <p:spPr bwMode="auto">
          <a:xfrm>
            <a:off x="252016" y="1259947"/>
            <a:ext cx="9660599" cy="5775640"/>
          </a:xfrm>
          <a:prstGeom prst="rect">
            <a:avLst/>
          </a:prstGeom>
          <a:noFill/>
          <a:ln w="9525">
            <a:noFill/>
            <a:miter lim="800000"/>
            <a:headEnd/>
            <a:tailEnd/>
          </a:ln>
        </p:spPr>
        <p:txBody>
          <a:bodyPr lIns="100794" tIns="50397" rIns="100794" bIns="50397">
            <a:prstTxWarp prst="textNoShape">
              <a:avLst/>
            </a:prstTxWarp>
            <a:spAutoFit/>
          </a:bodyPr>
          <a:lstStyle/>
          <a:p>
            <a:pPr algn="just"/>
            <a:endParaRPr lang="en-US" sz="3600" u="sng" dirty="0">
              <a:solidFill>
                <a:srgbClr val="FFFFFF"/>
              </a:solidFill>
            </a:endParaRPr>
          </a:p>
          <a:p>
            <a:pPr>
              <a:buClr>
                <a:srgbClr val="FF9933"/>
              </a:buClr>
            </a:pPr>
            <a:r>
              <a:rPr lang="en-US" sz="3600" dirty="0">
                <a:solidFill>
                  <a:srgbClr val="000000"/>
                </a:solidFill>
              </a:rPr>
              <a:t>Patients who elect to have conservative management of an ACL rupture can achieve similar function and satisfaction to those who elect to have reconstruction</a:t>
            </a:r>
          </a:p>
          <a:p>
            <a:pPr>
              <a:buClr>
                <a:srgbClr val="FF9933"/>
              </a:buClr>
            </a:pPr>
            <a:endParaRPr lang="en-US" sz="3600" dirty="0">
              <a:solidFill>
                <a:srgbClr val="000000"/>
              </a:solidFill>
            </a:endParaRPr>
          </a:p>
          <a:p>
            <a:pPr>
              <a:buClr>
                <a:srgbClr val="FF9933"/>
              </a:buClr>
            </a:pPr>
            <a:r>
              <a:rPr lang="en-US" sz="3600" dirty="0">
                <a:solidFill>
                  <a:srgbClr val="000000"/>
                </a:solidFill>
              </a:rPr>
              <a:t>Until a large randomized controlled trial is conducted, patients need to be made aware of the merits of both management strategies and the lack of evidence of superiority of one over the other</a:t>
            </a:r>
            <a:endParaRPr lang="pt-PT" sz="3600" dirty="0">
              <a:solidFill>
                <a:srgbClr val="000000"/>
              </a:solidFill>
            </a:endParaRPr>
          </a:p>
        </p:txBody>
      </p:sp>
      <p:sp>
        <p:nvSpPr>
          <p:cNvPr id="29701" name="Rectangle 4"/>
          <p:cNvSpPr>
            <a:spLocks noChangeArrowheads="1"/>
          </p:cNvSpPr>
          <p:nvPr/>
        </p:nvSpPr>
        <p:spPr bwMode="auto">
          <a:xfrm>
            <a:off x="336021" y="335986"/>
            <a:ext cx="9408583" cy="677833"/>
          </a:xfrm>
          <a:prstGeom prst="rect">
            <a:avLst/>
          </a:prstGeom>
          <a:solidFill>
            <a:srgbClr val="FF6600"/>
          </a:solidFill>
          <a:ln w="9525">
            <a:noFill/>
            <a:miter lim="800000"/>
            <a:headEnd/>
            <a:tailEnd/>
          </a:ln>
        </p:spPr>
        <p:txBody>
          <a:bodyPr lIns="100794" tIns="50397" rIns="100794" bIns="50397">
            <a:prstTxWarp prst="textNoShape">
              <a:avLst/>
            </a:prstTxWarp>
            <a:spAutoFit/>
          </a:bodyPr>
          <a:lstStyle/>
          <a:p>
            <a:pPr algn="just"/>
            <a:r>
              <a:rPr lang="en-US" sz="2000" u="sng">
                <a:solidFill>
                  <a:srgbClr val="000000"/>
                </a:solidFill>
              </a:rPr>
              <a:t>Is Anterior Cruciate Reconstruction Superior to Conservative Treatment?Dawson AG, Hutchison JD, Sutherland AG.J Knee Surg. 2014 Dec </a:t>
            </a:r>
          </a:p>
        </p:txBody>
      </p:sp>
      <p:sp>
        <p:nvSpPr>
          <p:cNvPr id="6" name="Oval 5"/>
          <p:cNvSpPr/>
          <p:nvPr/>
        </p:nvSpPr>
        <p:spPr>
          <a:xfrm>
            <a:off x="5544344" y="335985"/>
            <a:ext cx="1008063" cy="1007957"/>
          </a:xfrm>
          <a:prstGeom prst="ellipse">
            <a:avLst/>
          </a:prstGeom>
          <a:noFill/>
          <a:ln w="38100" cap="flat" cmpd="sng" algn="ctr">
            <a:solidFill>
              <a:srgbClr val="0EAD2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algn="ctr">
              <a:defRPr/>
            </a:pPr>
            <a:endParaRPr lang="pt-PT"/>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srcRect/>
          <a:stretch>
            <a:fillRect/>
          </a:stretch>
        </p:blipFill>
        <p:spPr bwMode="auto">
          <a:xfrm>
            <a:off x="7199313" y="6335713"/>
            <a:ext cx="2124075" cy="866775"/>
          </a:xfrm>
          <a:prstGeom prst="rect">
            <a:avLst/>
          </a:prstGeom>
          <a:noFill/>
          <a:ln w="9525" cap="flat">
            <a:noFill/>
            <a:round/>
            <a:headEnd/>
            <a:tailEnd/>
          </a:ln>
          <a:effectLst/>
        </p:spPr>
      </p:pic>
      <p:sp>
        <p:nvSpPr>
          <p:cNvPr id="3" name="Rectangle 2"/>
          <p:cNvSpPr/>
          <p:nvPr/>
        </p:nvSpPr>
        <p:spPr>
          <a:xfrm>
            <a:off x="555625" y="1798637"/>
            <a:ext cx="9525000" cy="5251695"/>
          </a:xfrm>
          <a:prstGeom prst="rect">
            <a:avLst/>
          </a:prstGeom>
        </p:spPr>
        <p:txBody>
          <a:bodyPr wrap="square">
            <a:spAutoFit/>
          </a:bodyPr>
          <a:lstStyle/>
          <a:p>
            <a:r>
              <a:rPr lang="en-US" sz="4000" dirty="0" smtClean="0">
                <a:solidFill>
                  <a:srgbClr val="000000"/>
                </a:solidFill>
              </a:rPr>
              <a:t>“We need to end the story about having one group of individuals strongly advocating that we should not perform ACL surgery at all and another group of individuals saying that everyone needs an ACL reconstruction ... </a:t>
            </a:r>
            <a:r>
              <a:rPr lang="en-US" sz="4000" b="1" dirty="0" smtClean="0">
                <a:solidFill>
                  <a:srgbClr val="000000"/>
                </a:solidFill>
              </a:rPr>
              <a:t>Because the truth is probably in the middle.” </a:t>
            </a:r>
          </a:p>
          <a:p>
            <a:endParaRPr lang="en-US" sz="4000" b="1" dirty="0" smtClean="0">
              <a:solidFill>
                <a:srgbClr val="000000"/>
              </a:solidFill>
            </a:endParaRPr>
          </a:p>
          <a:p>
            <a:r>
              <a:rPr lang="en-US" sz="4000" b="1" dirty="0" smtClean="0">
                <a:solidFill>
                  <a:srgbClr val="000000"/>
                </a:solidFill>
              </a:rPr>
              <a:t>Richard B. </a:t>
            </a:r>
            <a:r>
              <a:rPr lang="en-US" sz="4000" b="1" dirty="0" err="1" smtClean="0">
                <a:solidFill>
                  <a:srgbClr val="000000"/>
                </a:solidFill>
              </a:rPr>
              <a:t>Frobell</a:t>
            </a:r>
            <a:r>
              <a:rPr lang="en-US" sz="4000" b="1" dirty="0" smtClean="0">
                <a:solidFill>
                  <a:srgbClr val="000000"/>
                </a:solidFill>
              </a:rPr>
              <a:t>, </a:t>
            </a:r>
            <a:endParaRPr lang="pt-PT" sz="4000" dirty="0">
              <a:solidFill>
                <a:srgbClr val="000000"/>
              </a:solidFill>
            </a:endParaRPr>
          </a:p>
        </p:txBody>
      </p:sp>
      <p:pic>
        <p:nvPicPr>
          <p:cNvPr id="4" name="Picture 3"/>
          <p:cNvPicPr>
            <a:picLocks noChangeAspect="1"/>
          </p:cNvPicPr>
          <p:nvPr/>
        </p:nvPicPr>
        <p:blipFill>
          <a:blip r:embed="rId4"/>
          <a:stretch>
            <a:fillRect/>
          </a:stretch>
        </p:blipFill>
        <p:spPr>
          <a:xfrm>
            <a:off x="773112" y="0"/>
            <a:ext cx="1752600" cy="1811020"/>
          </a:xfrm>
          <a:prstGeom prst="rect">
            <a:avLst/>
          </a:prstGeom>
        </p:spPr>
      </p:pic>
      <p:pic>
        <p:nvPicPr>
          <p:cNvPr id="5" name="Picture 4"/>
          <p:cNvPicPr>
            <a:picLocks noChangeAspect="1"/>
          </p:cNvPicPr>
          <p:nvPr/>
        </p:nvPicPr>
        <p:blipFill>
          <a:blip r:embed="rId5"/>
          <a:stretch>
            <a:fillRect/>
          </a:stretch>
        </p:blipFill>
        <p:spPr>
          <a:xfrm>
            <a:off x="5497512" y="5913437"/>
            <a:ext cx="1346200" cy="13462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srcRect/>
          <a:stretch>
            <a:fillRect/>
          </a:stretch>
        </p:blipFill>
        <p:spPr bwMode="auto">
          <a:xfrm>
            <a:off x="7199313" y="6335713"/>
            <a:ext cx="2124075" cy="866775"/>
          </a:xfrm>
          <a:prstGeom prst="rect">
            <a:avLst/>
          </a:prstGeom>
          <a:noFill/>
          <a:ln w="9525" cap="flat">
            <a:noFill/>
            <a:round/>
            <a:headEnd/>
            <a:tailEnd/>
          </a:ln>
          <a:effectLst/>
        </p:spPr>
      </p:pic>
      <p:sp>
        <p:nvSpPr>
          <p:cNvPr id="3" name="Rectangle 4"/>
          <p:cNvSpPr>
            <a:spLocks noChangeArrowheads="1"/>
          </p:cNvSpPr>
          <p:nvPr/>
        </p:nvSpPr>
        <p:spPr bwMode="auto">
          <a:xfrm>
            <a:off x="239712" y="0"/>
            <a:ext cx="9536112" cy="6622735"/>
          </a:xfrm>
          <a:prstGeom prst="rect">
            <a:avLst/>
          </a:prstGeom>
          <a:noFill/>
          <a:ln w="9525">
            <a:noFill/>
            <a:miter lim="800000"/>
            <a:headEnd/>
            <a:tailEnd/>
          </a:ln>
        </p:spPr>
        <p:txBody>
          <a:bodyPr wrap="square">
            <a:prstTxWarp prst="textNoShape">
              <a:avLst/>
            </a:prstTxWarp>
            <a:spAutoFit/>
          </a:bodyPr>
          <a:lstStyle/>
          <a:p>
            <a:r>
              <a:rPr lang="en-US" sz="2400" b="1" dirty="0" smtClean="0">
                <a:solidFill>
                  <a:srgbClr val="000000"/>
                </a:solidFill>
              </a:rPr>
              <a:t>TAKE HOME MESSAGES</a:t>
            </a:r>
          </a:p>
          <a:p>
            <a:endParaRPr lang="en-US" sz="2400" b="1" dirty="0" smtClean="0">
              <a:solidFill>
                <a:srgbClr val="000000"/>
              </a:solidFill>
            </a:endParaRPr>
          </a:p>
          <a:p>
            <a:r>
              <a:rPr lang="en-US" sz="2400" dirty="0">
                <a:solidFill>
                  <a:srgbClr val="000000"/>
                </a:solidFill>
              </a:rPr>
              <a:t>The incidence of further meniscus lesions could probably be reduced if the torn ACL was surgically reconstructed, but, we have no evidence to believe that this would be due to the surgical repair rather than to a decrease of involvement in strenuous activities</a:t>
            </a:r>
          </a:p>
          <a:p>
            <a:endParaRPr lang="en-US" sz="2400" dirty="0">
              <a:solidFill>
                <a:srgbClr val="000000"/>
              </a:solidFill>
            </a:endParaRPr>
          </a:p>
          <a:p>
            <a:r>
              <a:rPr lang="en-US" sz="2400" dirty="0">
                <a:solidFill>
                  <a:srgbClr val="000000"/>
                </a:solidFill>
              </a:rPr>
              <a:t>It is not demonstrated that ACL-</a:t>
            </a:r>
            <a:r>
              <a:rPr lang="en-US" sz="2400" dirty="0" err="1">
                <a:solidFill>
                  <a:srgbClr val="000000"/>
                </a:solidFill>
              </a:rPr>
              <a:t>plasty</a:t>
            </a:r>
            <a:r>
              <a:rPr lang="en-US" sz="2400" dirty="0">
                <a:solidFill>
                  <a:srgbClr val="000000"/>
                </a:solidFill>
              </a:rPr>
              <a:t> can prevent osteoarthritis</a:t>
            </a:r>
          </a:p>
          <a:p>
            <a:endParaRPr lang="en-US" sz="2400" dirty="0">
              <a:solidFill>
                <a:srgbClr val="000000"/>
              </a:solidFill>
            </a:endParaRPr>
          </a:p>
          <a:p>
            <a:r>
              <a:rPr lang="en-US" sz="2400" dirty="0">
                <a:solidFill>
                  <a:srgbClr val="000000"/>
                </a:solidFill>
              </a:rPr>
              <a:t>Studies comparing surgical and conservative treatments confirm that ACL reconstruction is not the pre-requisite for returning to </a:t>
            </a:r>
            <a:r>
              <a:rPr lang="en-US" sz="2400" dirty="0" smtClean="0">
                <a:solidFill>
                  <a:srgbClr val="000000"/>
                </a:solidFill>
              </a:rPr>
              <a:t>sports </a:t>
            </a:r>
            <a:r>
              <a:rPr lang="en-US" sz="2400" dirty="0">
                <a:solidFill>
                  <a:srgbClr val="000000"/>
                </a:solidFill>
              </a:rPr>
              <a:t>activities, except in children and adolescents</a:t>
            </a:r>
          </a:p>
          <a:p>
            <a:endParaRPr lang="en-US" sz="2400" dirty="0">
              <a:solidFill>
                <a:srgbClr val="000000"/>
              </a:solidFill>
            </a:endParaRPr>
          </a:p>
          <a:p>
            <a:r>
              <a:rPr lang="en-US" sz="2400" dirty="0">
                <a:solidFill>
                  <a:srgbClr val="000000"/>
                </a:solidFill>
              </a:rPr>
              <a:t>More recent and scientifically well-designed studies demonstrate that conservative treatment could give satisfactory results for many patients ( non pivoting sports participation ???</a:t>
            </a:r>
            <a:r>
              <a:rPr lang="en-US" sz="2400" dirty="0" smtClean="0">
                <a:solidFill>
                  <a:srgbClr val="000000"/>
                </a:solidFill>
              </a:rPr>
              <a:t>)</a:t>
            </a:r>
          </a:p>
          <a:p>
            <a:endParaRPr lang="en-US" sz="2400" dirty="0" smtClean="0">
              <a:solidFill>
                <a:srgbClr val="000000"/>
              </a:solidFill>
            </a:endParaRPr>
          </a:p>
          <a:p>
            <a:r>
              <a:rPr lang="en-US" sz="2400" dirty="0" smtClean="0">
                <a:solidFill>
                  <a:srgbClr val="000000"/>
                </a:solidFill>
              </a:rPr>
              <a:t>Patients have the right to know the the real expectations and implications between conservative and surgical treatment</a:t>
            </a:r>
            <a:endParaRPr lang="pt-PT" sz="24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srcRect/>
          <a:stretch>
            <a:fillRect/>
          </a:stretch>
        </p:blipFill>
        <p:spPr bwMode="auto">
          <a:xfrm>
            <a:off x="7199313" y="6335713"/>
            <a:ext cx="2124075" cy="866775"/>
          </a:xfrm>
          <a:prstGeom prst="rect">
            <a:avLst/>
          </a:prstGeom>
          <a:noFill/>
          <a:ln w="9525" cap="flat">
            <a:noFill/>
            <a:round/>
            <a:headEnd/>
            <a:tailEnd/>
          </a:ln>
          <a:effectLst/>
        </p:spPr>
      </p:pic>
      <p:pic>
        <p:nvPicPr>
          <p:cNvPr id="4" name="Picture 3"/>
          <p:cNvPicPr>
            <a:picLocks noChangeAspect="1"/>
          </p:cNvPicPr>
          <p:nvPr/>
        </p:nvPicPr>
        <p:blipFill>
          <a:blip r:embed="rId4"/>
          <a:stretch>
            <a:fillRect/>
          </a:stretch>
        </p:blipFill>
        <p:spPr>
          <a:xfrm>
            <a:off x="0" y="-1"/>
            <a:ext cx="7707312" cy="4341901"/>
          </a:xfrm>
          <a:prstGeom prst="rect">
            <a:avLst/>
          </a:prstGeom>
        </p:spPr>
      </p:pic>
      <p:sp>
        <p:nvSpPr>
          <p:cNvPr id="3" name="Rectangle 2"/>
          <p:cNvSpPr/>
          <p:nvPr/>
        </p:nvSpPr>
        <p:spPr>
          <a:xfrm>
            <a:off x="239712" y="4313237"/>
            <a:ext cx="9840913" cy="3015493"/>
          </a:xfrm>
          <a:prstGeom prst="rect">
            <a:avLst/>
          </a:prstGeom>
        </p:spPr>
        <p:txBody>
          <a:bodyPr wrap="square">
            <a:spAutoFit/>
          </a:bodyPr>
          <a:lstStyle/>
          <a:p>
            <a:r>
              <a:rPr lang="en-US" dirty="0" smtClean="0">
                <a:solidFill>
                  <a:srgbClr val="000000"/>
                </a:solidFill>
              </a:rPr>
              <a:t>When contemplating treatment options, Fu always considers two possibilities:</a:t>
            </a:r>
          </a:p>
          <a:p>
            <a:endParaRPr lang="en-US" dirty="0" smtClean="0">
              <a:solidFill>
                <a:srgbClr val="000000"/>
              </a:solidFill>
            </a:endParaRPr>
          </a:p>
          <a:p>
            <a:r>
              <a:rPr lang="en-US" dirty="0" smtClean="0">
                <a:solidFill>
                  <a:srgbClr val="000000"/>
                </a:solidFill>
              </a:rPr>
              <a:t> First, if the injury produces daily functional problems for the patient, such as regular knee buckling, that patient should be managed with reconstruction. </a:t>
            </a:r>
          </a:p>
          <a:p>
            <a:endParaRPr lang="en-US" dirty="0" smtClean="0">
              <a:solidFill>
                <a:srgbClr val="000000"/>
              </a:solidFill>
            </a:endParaRPr>
          </a:p>
          <a:p>
            <a:r>
              <a:rPr lang="en-US" dirty="0" smtClean="0">
                <a:solidFill>
                  <a:srgbClr val="000000"/>
                </a:solidFill>
              </a:rPr>
              <a:t>Second, if the patient is willing make an activity change, he or she can pursue </a:t>
            </a:r>
            <a:r>
              <a:rPr lang="en-US" dirty="0" err="1" smtClean="0">
                <a:solidFill>
                  <a:srgbClr val="000000"/>
                </a:solidFill>
              </a:rPr>
              <a:t>nonoperative</a:t>
            </a:r>
            <a:r>
              <a:rPr lang="en-US" dirty="0" smtClean="0">
                <a:solidFill>
                  <a:srgbClr val="000000"/>
                </a:solidFill>
              </a:rPr>
              <a:t> treatment.</a:t>
            </a:r>
          </a:p>
          <a:p>
            <a:endParaRPr lang="en-US" dirty="0" smtClean="0">
              <a:solidFill>
                <a:srgbClr val="000000"/>
              </a:solidFill>
            </a:endParaRPr>
          </a:p>
          <a:p>
            <a:r>
              <a:rPr lang="en-US" sz="2000" b="1" dirty="0" smtClean="0">
                <a:solidFill>
                  <a:srgbClr val="000000"/>
                </a:solidFill>
              </a:rPr>
              <a:t>“I have an ACL tear,” Fu said. “I [changed] my lifestyle so that in 15 years, I only buckled once. I did it during a wedding, doing a ‘twist-and-shout’ dance. I just swim, bicycle, exercise on a treadmill. My lifestyle is maintained, and I am fine.”</a:t>
            </a:r>
            <a:endParaRPr lang="pt-PT" sz="2000" b="1" dirty="0">
              <a:solidFill>
                <a:srgbClr val="000000"/>
              </a:solidFill>
            </a:endParaRPr>
          </a:p>
        </p:txBody>
      </p:sp>
      <p:pic>
        <p:nvPicPr>
          <p:cNvPr id="5" name="Picture 4"/>
          <p:cNvPicPr>
            <a:picLocks noChangeAspect="1"/>
          </p:cNvPicPr>
          <p:nvPr/>
        </p:nvPicPr>
        <p:blipFill>
          <a:blip r:embed="rId5"/>
          <a:stretch>
            <a:fillRect/>
          </a:stretch>
        </p:blipFill>
        <p:spPr>
          <a:xfrm>
            <a:off x="7935912" y="884237"/>
            <a:ext cx="1752600" cy="181102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3112" y="274637"/>
            <a:ext cx="8950326" cy="1258888"/>
          </a:xfrm>
        </p:spPr>
        <p:txBody>
          <a:bodyPr/>
          <a:lstStyle/>
          <a:p>
            <a:r>
              <a:rPr lang="pt-PT" sz="3600" dirty="0" smtClean="0">
                <a:solidFill>
                  <a:schemeClr val="tx1"/>
                </a:solidFill>
                <a:latin typeface="Baskerville"/>
                <a:cs typeface="Baskerville"/>
              </a:rPr>
              <a:t>ARE WE OPERATING TOO MUCH ? </a:t>
            </a:r>
            <a:endParaRPr lang="pt-PT" sz="3600" dirty="0">
              <a:solidFill>
                <a:schemeClr val="tx1"/>
              </a:solidFill>
            </a:endParaRPr>
          </a:p>
        </p:txBody>
      </p:sp>
      <p:pic>
        <p:nvPicPr>
          <p:cNvPr id="5" name="Picture 4"/>
          <p:cNvPicPr>
            <a:picLocks noChangeAspect="1"/>
          </p:cNvPicPr>
          <p:nvPr/>
        </p:nvPicPr>
        <p:blipFill>
          <a:blip r:embed="rId2"/>
          <a:stretch>
            <a:fillRect/>
          </a:stretch>
        </p:blipFill>
        <p:spPr>
          <a:xfrm>
            <a:off x="1154112" y="1868975"/>
            <a:ext cx="7493000" cy="518746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noFill/>
        </p:spPr>
        <p:txBody>
          <a:bodyPr/>
          <a:lstStyle/>
          <a:p>
            <a:fld id="{0DA91268-13F1-1C4A-9604-FEF26BAC6C77}" type="slidenum">
              <a:rPr lang="pt-PT" smtClean="0">
                <a:latin typeface="Arial" pitchFamily="-111" charset="0"/>
              </a:rPr>
              <a:pPr/>
              <a:t>5</a:t>
            </a:fld>
            <a:endParaRPr lang="pt-PT" smtClean="0">
              <a:latin typeface="Arial" pitchFamily="-111" charset="0"/>
            </a:endParaRPr>
          </a:p>
        </p:txBody>
      </p:sp>
      <p:sp>
        <p:nvSpPr>
          <p:cNvPr id="17411" name="Rectangle 4"/>
          <p:cNvSpPr>
            <a:spLocks noChangeArrowheads="1"/>
          </p:cNvSpPr>
          <p:nvPr/>
        </p:nvSpPr>
        <p:spPr bwMode="auto">
          <a:xfrm>
            <a:off x="252016" y="167993"/>
            <a:ext cx="9259221" cy="869809"/>
          </a:xfrm>
          <a:prstGeom prst="rect">
            <a:avLst/>
          </a:prstGeom>
          <a:noFill/>
          <a:ln w="9525">
            <a:noFill/>
            <a:miter lim="800000"/>
            <a:headEnd/>
            <a:tailEnd/>
          </a:ln>
        </p:spPr>
        <p:txBody>
          <a:bodyPr wrap="none" lIns="100794" tIns="50397" rIns="100794" bIns="50397">
            <a:prstTxWarp prst="textNoShape">
              <a:avLst/>
            </a:prstTxWarp>
            <a:spAutoFit/>
          </a:bodyPr>
          <a:lstStyle/>
          <a:p>
            <a:r>
              <a:rPr lang="en-US" sz="5300" dirty="0">
                <a:solidFill>
                  <a:srgbClr val="000000"/>
                </a:solidFill>
              </a:rPr>
              <a:t>ACL - About 4,420,000 results</a:t>
            </a:r>
            <a:endParaRPr lang="pt-PT" sz="5300" dirty="0">
              <a:solidFill>
                <a:srgbClr val="000000"/>
              </a:solidFill>
            </a:endParaRPr>
          </a:p>
        </p:txBody>
      </p:sp>
      <p:sp>
        <p:nvSpPr>
          <p:cNvPr id="17412" name="Rectangle 5"/>
          <p:cNvSpPr>
            <a:spLocks noChangeArrowheads="1"/>
          </p:cNvSpPr>
          <p:nvPr/>
        </p:nvSpPr>
        <p:spPr bwMode="auto">
          <a:xfrm>
            <a:off x="3948245" y="3947830"/>
            <a:ext cx="5863272" cy="2612594"/>
          </a:xfrm>
          <a:prstGeom prst="rect">
            <a:avLst/>
          </a:prstGeom>
          <a:solidFill>
            <a:srgbClr val="FF6600"/>
          </a:solidFill>
          <a:ln w="9525">
            <a:noFill/>
            <a:miter lim="800000"/>
            <a:headEnd/>
            <a:tailEnd/>
          </a:ln>
        </p:spPr>
        <p:txBody>
          <a:bodyPr wrap="none" lIns="100794" tIns="50397" rIns="100794" bIns="50397">
            <a:prstTxWarp prst="textNoShape">
              <a:avLst/>
            </a:prstTxWarp>
            <a:spAutoFit/>
          </a:bodyPr>
          <a:lstStyle/>
          <a:p>
            <a:r>
              <a:rPr lang="en-US" sz="3500" dirty="0">
                <a:solidFill>
                  <a:srgbClr val="FFFFFF"/>
                </a:solidFill>
              </a:rPr>
              <a:t>ACL conservative    168,000 </a:t>
            </a:r>
          </a:p>
          <a:p>
            <a:r>
              <a:rPr lang="en-US" sz="3500" dirty="0">
                <a:solidFill>
                  <a:srgbClr val="FFFFFF"/>
                </a:solidFill>
              </a:rPr>
              <a:t>ACL surgical         2,350,000  </a:t>
            </a:r>
          </a:p>
          <a:p>
            <a:endParaRPr lang="en-US" sz="3500" dirty="0">
              <a:solidFill>
                <a:srgbClr val="FFFFFF"/>
              </a:solidFill>
            </a:endParaRPr>
          </a:p>
          <a:p>
            <a:endParaRPr lang="en-US" sz="3500" dirty="0">
              <a:solidFill>
                <a:srgbClr val="FFFFFF"/>
              </a:solidFill>
            </a:endParaRPr>
          </a:p>
          <a:p>
            <a:r>
              <a:rPr lang="en-US" sz="3500" dirty="0">
                <a:solidFill>
                  <a:srgbClr val="FFFFFF"/>
                </a:solidFill>
              </a:rPr>
              <a:t>ACL surgery        2,360,000</a:t>
            </a:r>
            <a:endParaRPr lang="pt-PT" sz="3500" dirty="0">
              <a:solidFill>
                <a:srgbClr val="FFFFFF"/>
              </a:solidFill>
            </a:endParaRPr>
          </a:p>
        </p:txBody>
      </p:sp>
      <p:pic>
        <p:nvPicPr>
          <p:cNvPr id="17413" name="Picture 9"/>
          <p:cNvPicPr>
            <a:picLocks noChangeAspect="1"/>
          </p:cNvPicPr>
          <p:nvPr/>
        </p:nvPicPr>
        <p:blipFill>
          <a:blip r:embed="rId2"/>
          <a:srcRect t="28059" b="29611"/>
          <a:stretch>
            <a:fillRect/>
          </a:stretch>
        </p:blipFill>
        <p:spPr bwMode="auto">
          <a:xfrm>
            <a:off x="252016" y="1175949"/>
            <a:ext cx="9518841" cy="2267903"/>
          </a:xfrm>
          <a:prstGeom prst="rect">
            <a:avLst/>
          </a:prstGeom>
          <a:noFill/>
          <a:ln w="9525">
            <a:noFill/>
            <a:miter lim="800000"/>
            <a:headEnd/>
            <a:tailEnd/>
          </a:ln>
        </p:spPr>
      </p:pic>
      <p:pic>
        <p:nvPicPr>
          <p:cNvPr id="6" name="Picture 5" descr="arthro.jpg"/>
          <p:cNvPicPr>
            <a:picLocks noChangeAspect="1"/>
          </p:cNvPicPr>
          <p:nvPr/>
        </p:nvPicPr>
        <p:blipFill>
          <a:blip r:embed="rId3"/>
          <a:stretch>
            <a:fillRect/>
          </a:stretch>
        </p:blipFill>
        <p:spPr>
          <a:xfrm>
            <a:off x="239712" y="4237037"/>
            <a:ext cx="3581400" cy="224299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6"/>
          <p:cNvSpPr>
            <a:spLocks noGrp="1"/>
          </p:cNvSpPr>
          <p:nvPr>
            <p:ph type="title"/>
          </p:nvPr>
        </p:nvSpPr>
        <p:spPr>
          <a:xfrm>
            <a:off x="3948245" y="167993"/>
            <a:ext cx="5628349" cy="1259946"/>
          </a:xfrm>
          <a:solidFill>
            <a:srgbClr val="0EAD20"/>
          </a:solidFill>
        </p:spPr>
        <p:txBody>
          <a:bodyPr/>
          <a:lstStyle/>
          <a:p>
            <a:r>
              <a:rPr lang="pt-PT" smtClean="0">
                <a:solidFill>
                  <a:schemeClr val="tx1"/>
                </a:solidFill>
                <a:ea typeface="ＭＳ Ｐゴシック" pitchFamily="-111" charset="-128"/>
                <a:cs typeface="ＭＳ Ｐゴシック" pitchFamily="-111" charset="-128"/>
              </a:rPr>
              <a:t>Number of studies </a:t>
            </a:r>
          </a:p>
        </p:txBody>
      </p:sp>
      <p:sp>
        <p:nvSpPr>
          <p:cNvPr id="19459" name="Slide Number Placeholder 1"/>
          <p:cNvSpPr>
            <a:spLocks noGrp="1"/>
          </p:cNvSpPr>
          <p:nvPr>
            <p:ph type="sldNum" sz="quarter" idx="12"/>
          </p:nvPr>
        </p:nvSpPr>
        <p:spPr>
          <a:noFill/>
        </p:spPr>
        <p:txBody>
          <a:bodyPr/>
          <a:lstStyle/>
          <a:p>
            <a:fld id="{AD25AC72-71F0-3B49-837A-A6FA78358E78}" type="slidenum">
              <a:rPr lang="pt-PT" smtClean="0">
                <a:latin typeface="Arial" pitchFamily="-111" charset="0"/>
              </a:rPr>
              <a:pPr/>
              <a:t>6</a:t>
            </a:fld>
            <a:endParaRPr lang="pt-PT" smtClean="0">
              <a:latin typeface="Arial" pitchFamily="-111" charset="0"/>
            </a:endParaRPr>
          </a:p>
        </p:txBody>
      </p:sp>
      <p:graphicFrame>
        <p:nvGraphicFramePr>
          <p:cNvPr id="3" name="Diagram 2"/>
          <p:cNvGraphicFramePr/>
          <p:nvPr/>
        </p:nvGraphicFramePr>
        <p:xfrm>
          <a:off x="3360208" y="1175949"/>
          <a:ext cx="6720417" cy="4563804"/>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4" name="Rectangle 3"/>
          <p:cNvSpPr/>
          <p:nvPr/>
        </p:nvSpPr>
        <p:spPr>
          <a:xfrm>
            <a:off x="6132380" y="6299729"/>
            <a:ext cx="3780234" cy="33598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algn="ctr">
              <a:defRPr/>
            </a:pPr>
            <a:endParaRPr lang="pt-PT"/>
          </a:p>
        </p:txBody>
      </p:sp>
      <p:pic>
        <p:nvPicPr>
          <p:cNvPr id="19462" name="Picture 4" descr="hj2Untitled.png"/>
          <p:cNvPicPr>
            <a:picLocks noChangeAspect="1"/>
          </p:cNvPicPr>
          <p:nvPr/>
        </p:nvPicPr>
        <p:blipFill>
          <a:blip r:embed="rId7"/>
          <a:srcRect/>
          <a:stretch>
            <a:fillRect/>
          </a:stretch>
        </p:blipFill>
        <p:spPr bwMode="auto">
          <a:xfrm>
            <a:off x="336021" y="3191863"/>
            <a:ext cx="3542220" cy="2658136"/>
          </a:xfrm>
          <a:prstGeom prst="rect">
            <a:avLst/>
          </a:prstGeom>
          <a:noFill/>
          <a:ln w="9525">
            <a:noFill/>
            <a:miter lim="800000"/>
            <a:headEnd/>
            <a:tailEnd/>
          </a:ln>
        </p:spPr>
      </p:pic>
      <p:pic>
        <p:nvPicPr>
          <p:cNvPr id="19463" name="Picture 5" descr="ch1_image_002.tga"/>
          <p:cNvPicPr>
            <a:picLocks noChangeAspect="1"/>
          </p:cNvPicPr>
          <p:nvPr/>
        </p:nvPicPr>
        <p:blipFill>
          <a:blip r:embed="rId8"/>
          <a:srcRect l="12500" r="14999"/>
          <a:stretch>
            <a:fillRect/>
          </a:stretch>
        </p:blipFill>
        <p:spPr bwMode="auto">
          <a:xfrm>
            <a:off x="420026" y="251989"/>
            <a:ext cx="3437213" cy="2666885"/>
          </a:xfrm>
          <a:prstGeom prst="rect">
            <a:avLst/>
          </a:prstGeom>
          <a:noFill/>
          <a:ln w="9525">
            <a:noFill/>
            <a:miter lim="800000"/>
            <a:headEnd/>
            <a:tailEnd/>
          </a:ln>
        </p:spPr>
      </p:pic>
      <p:pic>
        <p:nvPicPr>
          <p:cNvPr id="19464" name="Picture 7"/>
          <p:cNvPicPr>
            <a:picLocks noChangeAspect="1"/>
          </p:cNvPicPr>
          <p:nvPr/>
        </p:nvPicPr>
        <p:blipFill>
          <a:blip r:embed="rId9"/>
          <a:srcRect/>
          <a:stretch>
            <a:fillRect/>
          </a:stretch>
        </p:blipFill>
        <p:spPr bwMode="auto">
          <a:xfrm>
            <a:off x="2830512" y="5067782"/>
            <a:ext cx="7000434" cy="249189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Number Placeholder 2"/>
          <p:cNvSpPr>
            <a:spLocks noGrp="1"/>
          </p:cNvSpPr>
          <p:nvPr>
            <p:ph type="sldNum" sz="quarter" idx="12"/>
          </p:nvPr>
        </p:nvSpPr>
        <p:spPr>
          <a:noFill/>
        </p:spPr>
        <p:txBody>
          <a:bodyPr/>
          <a:lstStyle/>
          <a:p>
            <a:fld id="{CC4267F7-1A2C-394A-9A49-127DC3661CAF}" type="slidenum">
              <a:rPr lang="pt-PT" smtClean="0">
                <a:latin typeface="Arial" pitchFamily="-111" charset="0"/>
              </a:rPr>
              <a:pPr/>
              <a:t>7</a:t>
            </a:fld>
            <a:endParaRPr lang="pt-PT" smtClean="0">
              <a:latin typeface="Arial" pitchFamily="-111" charset="0"/>
            </a:endParaRPr>
          </a:p>
        </p:txBody>
      </p:sp>
      <p:sp>
        <p:nvSpPr>
          <p:cNvPr id="20483" name="Title 4"/>
          <p:cNvSpPr>
            <a:spLocks noGrp="1"/>
          </p:cNvSpPr>
          <p:nvPr>
            <p:ph type="title"/>
          </p:nvPr>
        </p:nvSpPr>
        <p:spPr>
          <a:xfrm>
            <a:off x="504031" y="302738"/>
            <a:ext cx="9072563" cy="705219"/>
          </a:xfrm>
          <a:solidFill>
            <a:srgbClr val="FF6600"/>
          </a:solidFill>
        </p:spPr>
        <p:txBody>
          <a:bodyPr/>
          <a:lstStyle/>
          <a:p>
            <a:r>
              <a:rPr lang="pt-PT" smtClean="0">
                <a:solidFill>
                  <a:schemeClr val="tx1"/>
                </a:solidFill>
                <a:ea typeface="ＭＳ Ｐゴシック" pitchFamily="-111" charset="-128"/>
                <a:cs typeface="ＭＳ Ｐゴシック" pitchFamily="-111" charset="-128"/>
              </a:rPr>
              <a:t>ACL IN LITERATURE</a:t>
            </a:r>
          </a:p>
        </p:txBody>
      </p:sp>
      <p:pic>
        <p:nvPicPr>
          <p:cNvPr id="20484" name="Picture 5" descr="ch1_image_025.tga"/>
          <p:cNvPicPr>
            <a:picLocks noChangeAspect="1"/>
          </p:cNvPicPr>
          <p:nvPr/>
        </p:nvPicPr>
        <p:blipFill>
          <a:blip r:embed="rId2"/>
          <a:srcRect/>
          <a:stretch>
            <a:fillRect/>
          </a:stretch>
        </p:blipFill>
        <p:spPr bwMode="auto">
          <a:xfrm>
            <a:off x="579287" y="1175950"/>
            <a:ext cx="8829297" cy="4966286"/>
          </a:xfrm>
          <a:prstGeom prst="rect">
            <a:avLst/>
          </a:prstGeom>
          <a:noFill/>
          <a:ln w="9525">
            <a:noFill/>
            <a:miter lim="800000"/>
            <a:headEnd/>
            <a:tailEnd/>
          </a:ln>
        </p:spPr>
      </p:pic>
      <p:sp>
        <p:nvSpPr>
          <p:cNvPr id="10" name="Title 4"/>
          <p:cNvSpPr txBox="1">
            <a:spLocks/>
          </p:cNvSpPr>
          <p:nvPr/>
        </p:nvSpPr>
        <p:spPr bwMode="auto">
          <a:xfrm>
            <a:off x="544512" y="6218237"/>
            <a:ext cx="9072563" cy="705219"/>
          </a:xfrm>
          <a:prstGeom prst="rect">
            <a:avLst/>
          </a:prstGeom>
          <a:solidFill>
            <a:srgbClr val="FF6600"/>
          </a:solidFill>
          <a:ln w="9525" cap="flat">
            <a:noFill/>
            <a:round/>
            <a:headEnd/>
            <a:tailEnd/>
          </a:ln>
          <a:effectLst/>
        </p:spPr>
        <p:txBody>
          <a:bodyPr vert="horz" wrap="square" lIns="0" tIns="0" rIns="0" bIns="0" numCol="1" anchor="ctr" anchorCtr="0" compatLnSpc="1">
            <a:prstTxWarp prst="textNoShape">
              <a:avLst/>
            </a:prstTxWarp>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itchFamily="-108" charset="0"/>
              <a:buNone/>
              <a:tabLst/>
              <a:defRPr/>
            </a:pPr>
            <a:r>
              <a:rPr lang="pt-PT" sz="3200" b="1" kern="0" dirty="0" smtClean="0">
                <a:solidFill>
                  <a:schemeClr val="tx1"/>
                </a:solidFill>
                <a:latin typeface="+mj-lt"/>
                <a:ea typeface="ＭＳ Ｐゴシック" pitchFamily="-111" charset="-128"/>
                <a:cs typeface="ＭＳ Ｐゴシック" pitchFamily="-111" charset="-128"/>
              </a:rPr>
              <a:t>TOO MUCH SURGERY ? DIFFICULT TO SAY!</a:t>
            </a:r>
            <a:endParaRPr kumimoji="0" lang="pt-PT" sz="3200" b="1" i="0" u="none" strike="noStrike" kern="0" cap="none" spc="0" normalizeH="0" baseline="0" noProof="0" dirty="0" smtClean="0">
              <a:ln>
                <a:noFill/>
              </a:ln>
              <a:solidFill>
                <a:schemeClr val="tx1"/>
              </a:solidFill>
              <a:effectLst/>
              <a:uLnTx/>
              <a:uFillTx/>
              <a:latin typeface="+mj-lt"/>
              <a:ea typeface="ＭＳ Ｐゴシック" pitchFamily="-111" charset="-128"/>
              <a:cs typeface="ＭＳ Ｐゴシック" pitchFamily="-111"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9" descr="FUTEBOLpng.png"/>
          <p:cNvPicPr>
            <a:picLocks noChangeAspect="1"/>
          </p:cNvPicPr>
          <p:nvPr/>
        </p:nvPicPr>
        <p:blipFill>
          <a:blip r:embed="rId2"/>
          <a:srcRect/>
          <a:stretch>
            <a:fillRect/>
          </a:stretch>
        </p:blipFill>
        <p:spPr bwMode="auto">
          <a:xfrm>
            <a:off x="6387896" y="1341437"/>
            <a:ext cx="3692729" cy="5207776"/>
          </a:xfrm>
          <a:prstGeom prst="rect">
            <a:avLst/>
          </a:prstGeom>
          <a:noFill/>
          <a:ln w="9525">
            <a:noFill/>
            <a:miter lim="800000"/>
            <a:headEnd/>
            <a:tailEnd/>
          </a:ln>
        </p:spPr>
      </p:pic>
      <p:pic>
        <p:nvPicPr>
          <p:cNvPr id="21507" name="Picture 6" descr="hjUntitled.png"/>
          <p:cNvPicPr>
            <a:picLocks noChangeAspect="1"/>
          </p:cNvPicPr>
          <p:nvPr/>
        </p:nvPicPr>
        <p:blipFill>
          <a:blip r:embed="rId3"/>
          <a:srcRect r="13557"/>
          <a:stretch>
            <a:fillRect/>
          </a:stretch>
        </p:blipFill>
        <p:spPr bwMode="auto">
          <a:xfrm>
            <a:off x="1230312" y="808037"/>
            <a:ext cx="7760160" cy="6751638"/>
          </a:xfrm>
          <a:prstGeom prst="rect">
            <a:avLst/>
          </a:prstGeom>
          <a:noFill/>
          <a:ln w="9525">
            <a:noFill/>
            <a:miter lim="800000"/>
            <a:headEnd/>
            <a:tailEnd/>
          </a:ln>
        </p:spPr>
      </p:pic>
      <p:sp>
        <p:nvSpPr>
          <p:cNvPr id="21508" name="Title 3"/>
          <p:cNvSpPr>
            <a:spLocks noGrp="1"/>
          </p:cNvSpPr>
          <p:nvPr>
            <p:ph type="title"/>
          </p:nvPr>
        </p:nvSpPr>
        <p:spPr>
          <a:xfrm>
            <a:off x="0" y="0"/>
            <a:ext cx="10080625" cy="839964"/>
          </a:xfrm>
          <a:solidFill>
            <a:srgbClr val="FF6600"/>
          </a:solidFill>
        </p:spPr>
        <p:txBody>
          <a:bodyPr/>
          <a:lstStyle/>
          <a:p>
            <a:r>
              <a:rPr lang="en-US" sz="2600" dirty="0" smtClean="0">
                <a:solidFill>
                  <a:schemeClr val="tx1"/>
                </a:solidFill>
                <a:ea typeface="ＭＳ Ｐゴシック" pitchFamily="-111" charset="-128"/>
                <a:cs typeface="ＭＳ Ｐゴシック" pitchFamily="-111" charset="-128"/>
              </a:rPr>
              <a:t>ACL - Unfortunately results of most studies (populations) cannot be compared because of the following reasons (differences!) </a:t>
            </a:r>
            <a:endParaRPr lang="pt-PT" sz="2600" dirty="0" smtClean="0">
              <a:solidFill>
                <a:schemeClr val="tx1"/>
              </a:solidFill>
              <a:ea typeface="ＭＳ Ｐゴシック" pitchFamily="-111" charset="-128"/>
              <a:cs typeface="ＭＳ Ｐゴシック" pitchFamily="-111" charset="-128"/>
            </a:endParaRPr>
          </a:p>
        </p:txBody>
      </p:sp>
      <p:sp>
        <p:nvSpPr>
          <p:cNvPr id="21509" name="Slide Number Placeholder 1"/>
          <p:cNvSpPr>
            <a:spLocks noGrp="1"/>
          </p:cNvSpPr>
          <p:nvPr>
            <p:ph type="sldNum" sz="quarter" idx="12"/>
          </p:nvPr>
        </p:nvSpPr>
        <p:spPr>
          <a:noFill/>
        </p:spPr>
        <p:txBody>
          <a:bodyPr/>
          <a:lstStyle/>
          <a:p>
            <a:fld id="{9901C8BC-B57B-F249-B3F7-0037D01D3E52}" type="slidenum">
              <a:rPr lang="pt-PT" smtClean="0">
                <a:latin typeface="Arial" pitchFamily="-111" charset="0"/>
              </a:rPr>
              <a:pPr/>
              <a:t>8</a:t>
            </a:fld>
            <a:endParaRPr lang="pt-PT" smtClean="0">
              <a:latin typeface="Arial" pitchFamily="-111" charset="0"/>
            </a:endParaRPr>
          </a:p>
        </p:txBody>
      </p:sp>
      <p:graphicFrame>
        <p:nvGraphicFramePr>
          <p:cNvPr id="5" name="Diagram 4"/>
          <p:cNvGraphicFramePr/>
          <p:nvPr/>
        </p:nvGraphicFramePr>
        <p:xfrm>
          <a:off x="4200260" y="2855877"/>
          <a:ext cx="3192198" cy="1819922"/>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
        <p:nvSpPr>
          <p:cNvPr id="6" name="Rectangle 5"/>
          <p:cNvSpPr/>
          <p:nvPr/>
        </p:nvSpPr>
        <p:spPr>
          <a:xfrm>
            <a:off x="6132380" y="6299729"/>
            <a:ext cx="3780234" cy="33598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algn="ctr">
              <a:defRPr/>
            </a:pPr>
            <a:endParaRPr lang="pt-PT"/>
          </a:p>
        </p:txBody>
      </p:sp>
      <p:pic>
        <p:nvPicPr>
          <p:cNvPr id="21512" name="Picture 8" descr="DSC00318.JPG"/>
          <p:cNvPicPr>
            <a:picLocks noChangeAspect="1"/>
          </p:cNvPicPr>
          <p:nvPr/>
        </p:nvPicPr>
        <p:blipFill>
          <a:blip r:embed="rId9"/>
          <a:srcRect l="29167" t="8888" r="35906" b="13386"/>
          <a:stretch>
            <a:fillRect/>
          </a:stretch>
        </p:blipFill>
        <p:spPr bwMode="auto">
          <a:xfrm>
            <a:off x="0" y="1646237"/>
            <a:ext cx="2830512" cy="4724400"/>
          </a:xfrm>
          <a:prstGeom prst="rect">
            <a:avLst/>
          </a:prstGeom>
          <a:noFill/>
          <a:ln w="9525">
            <a:noFill/>
            <a:miter lim="800000"/>
            <a:headEnd/>
            <a:tailEnd/>
          </a:ln>
        </p:spPr>
      </p:pic>
      <p:graphicFrame>
        <p:nvGraphicFramePr>
          <p:cNvPr id="3" name="Diagram 2"/>
          <p:cNvGraphicFramePr/>
          <p:nvPr/>
        </p:nvGraphicFramePr>
        <p:xfrm>
          <a:off x="1344083" y="839964"/>
          <a:ext cx="8736542" cy="5543762"/>
        </p:xfrm>
        <a:graphic>
          <a:graphicData uri="http://schemas.openxmlformats.org/drawingml/2006/diagram">
            <a:relIds xmlns:dgm="http://schemas.openxmlformats.org/drawingml/2006/diagram" xmlns:r="http://schemas.openxmlformats.org/officeDocument/2006/relationships" r:dm="rId10" r:lo="rId11" r:qs="rId12" r:cs="rId13"/>
          </a:graphicData>
        </a:graphic>
      </p:graphicFrame>
      <p:sp>
        <p:nvSpPr>
          <p:cNvPr id="10" name="Rectangle 9"/>
          <p:cNvSpPr/>
          <p:nvPr/>
        </p:nvSpPr>
        <p:spPr>
          <a:xfrm>
            <a:off x="8064500" y="5711754"/>
            <a:ext cx="1764109" cy="587975"/>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algn="ctr">
              <a:defRPr/>
            </a:pPr>
            <a:r>
              <a:rPr lang="pt-PT" sz="1500" dirty="0">
                <a:solidFill>
                  <a:srgbClr val="000000"/>
                </a:solidFill>
              </a:rPr>
              <a:t>TYPE OF SPORTS</a:t>
            </a:r>
          </a:p>
        </p:txBody>
      </p:sp>
      <p:sp>
        <p:nvSpPr>
          <p:cNvPr id="11" name="Down Arrow 10"/>
          <p:cNvSpPr/>
          <p:nvPr/>
        </p:nvSpPr>
        <p:spPr>
          <a:xfrm>
            <a:off x="8064500" y="4871790"/>
            <a:ext cx="638790" cy="755968"/>
          </a:xfrm>
          <a:prstGeom prst="downArrow">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lIns="100794" tIns="50397" rIns="100794" bIns="50397" anchor="ctr"/>
          <a:lstStyle/>
          <a:p>
            <a:pPr algn="ctr">
              <a:defRPr/>
            </a:pPr>
            <a:endParaRPr lang="pt-PT"/>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srcRect/>
          <a:stretch>
            <a:fillRect/>
          </a:stretch>
        </p:blipFill>
        <p:spPr bwMode="auto">
          <a:xfrm>
            <a:off x="7199313" y="6335713"/>
            <a:ext cx="2124075" cy="866775"/>
          </a:xfrm>
          <a:prstGeom prst="rect">
            <a:avLst/>
          </a:prstGeom>
          <a:noFill/>
          <a:ln w="9525" cap="flat">
            <a:noFill/>
            <a:round/>
            <a:headEnd/>
            <a:tailEnd/>
          </a:ln>
          <a:effectLst/>
        </p:spPr>
      </p:pic>
      <p:pic>
        <p:nvPicPr>
          <p:cNvPr id="3" name="Picture 2" descr="IMG_1038.JPG"/>
          <p:cNvPicPr>
            <a:picLocks noChangeAspect="1"/>
          </p:cNvPicPr>
          <p:nvPr/>
        </p:nvPicPr>
        <p:blipFill>
          <a:blip r:embed="rId4"/>
          <a:srcRect l="8421" t="26295" r="13602" b="16737"/>
          <a:stretch>
            <a:fillRect/>
          </a:stretch>
        </p:blipFill>
        <p:spPr>
          <a:xfrm>
            <a:off x="239712" y="1417637"/>
            <a:ext cx="5145457" cy="2819400"/>
          </a:xfrm>
          <a:prstGeom prst="rect">
            <a:avLst/>
          </a:prstGeom>
          <a:ln>
            <a:solidFill>
              <a:schemeClr val="tx1"/>
            </a:solidFill>
          </a:ln>
        </p:spPr>
      </p:pic>
      <p:pic>
        <p:nvPicPr>
          <p:cNvPr id="4" name="Picture 3" descr="IMG_1039.JPG"/>
          <p:cNvPicPr>
            <a:picLocks noChangeAspect="1"/>
          </p:cNvPicPr>
          <p:nvPr/>
        </p:nvPicPr>
        <p:blipFill>
          <a:blip r:embed="rId5"/>
          <a:srcRect l="11445" t="26961" r="11445" b="17745"/>
          <a:stretch>
            <a:fillRect/>
          </a:stretch>
        </p:blipFill>
        <p:spPr>
          <a:xfrm>
            <a:off x="239712" y="4618037"/>
            <a:ext cx="5029200" cy="2704780"/>
          </a:xfrm>
          <a:prstGeom prst="rect">
            <a:avLst/>
          </a:prstGeom>
          <a:ln>
            <a:solidFill>
              <a:srgbClr val="000000"/>
            </a:solidFill>
          </a:ln>
        </p:spPr>
      </p:pic>
      <p:sp>
        <p:nvSpPr>
          <p:cNvPr id="6" name="Title 5"/>
          <p:cNvSpPr>
            <a:spLocks noGrp="1"/>
          </p:cNvSpPr>
          <p:nvPr>
            <p:ph type="title"/>
          </p:nvPr>
        </p:nvSpPr>
        <p:spPr>
          <a:xfrm>
            <a:off x="-1" y="0"/>
            <a:ext cx="10080625" cy="1258888"/>
          </a:xfrm>
          <a:solidFill>
            <a:srgbClr val="FF6600"/>
          </a:solidFill>
        </p:spPr>
        <p:txBody>
          <a:bodyPr/>
          <a:lstStyle/>
          <a:p>
            <a:r>
              <a:rPr lang="pt-PT" sz="2800" b="1" dirty="0" smtClean="0"/>
              <a:t>RECOMMENDATION AND ALGORITHM FOR ACL RECONSTRUCTION 2005</a:t>
            </a:r>
            <a:endParaRPr lang="pt-PT" sz="2800" b="1" dirty="0"/>
          </a:p>
        </p:txBody>
      </p:sp>
      <p:pic>
        <p:nvPicPr>
          <p:cNvPr id="7" name="Picture 6" descr="footballtop5injuries.jpg"/>
          <p:cNvPicPr>
            <a:picLocks noChangeAspect="1"/>
          </p:cNvPicPr>
          <p:nvPr/>
        </p:nvPicPr>
        <p:blipFill>
          <a:blip r:embed="rId6"/>
          <a:stretch>
            <a:fillRect/>
          </a:stretch>
        </p:blipFill>
        <p:spPr>
          <a:xfrm>
            <a:off x="5345112" y="1417637"/>
            <a:ext cx="4735512" cy="4239251"/>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1800" b="0" i="0" u="none" strike="noStrike" cap="none" normalizeH="0" baseline="0">
            <a:ln>
              <a:noFill/>
            </a:ln>
            <a:solidFill>
              <a:schemeClr val="bg1"/>
            </a:solidFill>
            <a:effectLst/>
            <a:latin typeface="Arial"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1800" b="0" i="0" u="none" strike="noStrike" cap="none" normalizeH="0" baseline="0">
            <a:ln>
              <a:noFill/>
            </a:ln>
            <a:solidFill>
              <a:schemeClr val="bg1"/>
            </a:solidFill>
            <a:effectLst/>
            <a:latin typeface="Arial" pitchFamily="-10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1117</TotalTime>
  <Words>3526</Words>
  <Application>Microsoft Macintosh PowerPoint</Application>
  <PresentationFormat>Custom</PresentationFormat>
  <Paragraphs>280</Paragraphs>
  <Slides>44</Slides>
  <Notes>14</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Office Theme</vt:lpstr>
      <vt:lpstr>Fotografia do Photo Editor</vt:lpstr>
      <vt:lpstr>INDICATIONS FOR ACL RECONSTRUCTION! ARE WE OPERATING TOO MUCH ? </vt:lpstr>
      <vt:lpstr>ACL: THE FOOTBALLER’S NIGHTMARE?</vt:lpstr>
      <vt:lpstr> About ACL Injury - The Facts </vt:lpstr>
      <vt:lpstr>Slide 4</vt:lpstr>
      <vt:lpstr>Slide 5</vt:lpstr>
      <vt:lpstr>Number of studies </vt:lpstr>
      <vt:lpstr>ACL IN LITERATURE</vt:lpstr>
      <vt:lpstr>ACL - Unfortunately results of most studies (populations) cannot be compared because of the following reasons (differences!) </vt:lpstr>
      <vt:lpstr>RECOMMENDATION AND ALGORITHM FOR ACL RECONSTRUCTION 2005</vt:lpstr>
      <vt:lpstr>Slide 10</vt:lpstr>
      <vt:lpstr>Slide 11</vt:lpstr>
      <vt:lpstr>Slide 12</vt:lpstr>
      <vt:lpstr>Slide 13</vt:lpstr>
      <vt:lpstr>NATIONAL CONCEPTS EVOLUTION</vt:lpstr>
      <vt:lpstr>Slide 15</vt:lpstr>
      <vt:lpstr>Slide 16</vt:lpstr>
      <vt:lpstr>CONSIDERATIONS BEFORE DECISIONS</vt:lpstr>
      <vt:lpstr>CONCERNS ABOUT  ACL SURGERY AND WHAT COULD MADE THE DIFERENCE </vt:lpstr>
      <vt:lpstr>Slide 19</vt:lpstr>
      <vt:lpstr>Slide 20</vt:lpstr>
      <vt:lpstr>COMPLICATIONS</vt:lpstr>
      <vt:lpstr>ACL RECONSTRUCTION COMPLICATIONS – WAT`S NEW?</vt:lpstr>
      <vt:lpstr>DOES EVOLUTION TO ARTHRITIS MATTER?</vt:lpstr>
      <vt:lpstr>Slide 24</vt:lpstr>
      <vt:lpstr>Male, 44 years old, ex football player, bilateral ACL rupture. Left knee surgery 9 years ago, right knee injury 8 years ago, conservative treatment </vt:lpstr>
      <vt:lpstr>REINJURIES: THE NIGHTMARE FOR PLAYERS AND CLINICIANS</vt:lpstr>
      <vt:lpstr>ETIOLOGY OF ACL GRAFT FAILURE</vt:lpstr>
      <vt:lpstr>Slide 28</vt:lpstr>
      <vt:lpstr>Slide 29</vt:lpstr>
      <vt:lpstr>Slide 30</vt:lpstr>
      <vt:lpstr>Slide 31</vt:lpstr>
      <vt:lpstr>Slide 32</vt:lpstr>
      <vt:lpstr>“Anatomic ACL reconstruction  is defined as the functional restoration of the ACL to its native dimensions, collagen orientation and insertion sites”</vt:lpstr>
      <vt:lpstr>THE BEST TECHNIQUE IN 2016?!</vt:lpstr>
      <vt:lpstr>TAKE HOME MESSAGES</vt:lpstr>
      <vt:lpstr>FACTS AND REALITY – ARE WE SURE ABOUT BEST PRACTICES AND GOLD STANDARDS?</vt:lpstr>
      <vt:lpstr>INFORMATION /EDUCATION</vt:lpstr>
      <vt:lpstr>Slide 38</vt:lpstr>
      <vt:lpstr>Slide 39</vt:lpstr>
      <vt:lpstr>Slide 40</vt:lpstr>
      <vt:lpstr>Slide 41</vt:lpstr>
      <vt:lpstr>Slide 42</vt:lpstr>
      <vt:lpstr>Slide 43</vt:lpstr>
      <vt:lpstr>ARE WE OPERATING TOO MUCH ?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henrique jones</cp:lastModifiedBy>
  <cp:revision>105</cp:revision>
  <cp:lastPrinted>1601-01-01T00:00:00Z</cp:lastPrinted>
  <dcterms:created xsi:type="dcterms:W3CDTF">2018-07-04T15:03:58Z</dcterms:created>
  <dcterms:modified xsi:type="dcterms:W3CDTF">2018-07-04T15:05:31Z</dcterms:modified>
</cp:coreProperties>
</file>